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7"/>
    <p:restoredTop sz="9655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52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08077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31265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98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92019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422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30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17978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0724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26320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A0AE61E-2893-584B-AE18-D9EC1BAE4BD8}" type="datetimeFigureOut">
              <a:rPr lang="aa-ET" smtClean="0"/>
              <a:t>10/09/2024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2F60F-6C38-CA42-B4AF-892E2DB4E21D}" type="slidenum">
              <a:rPr lang="aa-ET" smtClean="0"/>
              <a:t>‹#›</a:t>
            </a:fld>
            <a:endParaRPr lang="aa-ET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9956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77B437-DE49-EC46-8CF8-A53ED692FE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400" dirty="0"/>
              <a:t>Applied Information Management: A Tool for Economic Recovery and Social Change</a:t>
            </a:r>
            <a:endParaRPr lang="aa-ET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51AFDB-3C47-8946-9DA0-416F469B0E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endParaRPr lang="en-GB" dirty="0"/>
          </a:p>
          <a:p>
            <a:r>
              <a:rPr lang="en-GB" sz="1800" dirty="0"/>
              <a:t>Presented by </a:t>
            </a:r>
          </a:p>
          <a:p>
            <a:endParaRPr lang="en-GB" sz="1800" i="1" dirty="0"/>
          </a:p>
          <a:p>
            <a:r>
              <a:rPr lang="en-GB" sz="2000" b="1" i="1" dirty="0" err="1"/>
              <a:t>Dr.</a:t>
            </a:r>
            <a:r>
              <a:rPr lang="en-GB" sz="2000" b="1" i="1" dirty="0"/>
              <a:t> </a:t>
            </a:r>
            <a:r>
              <a:rPr lang="en-GB" sz="2000" b="1" i="1" dirty="0" err="1"/>
              <a:t>Adamu</a:t>
            </a:r>
            <a:r>
              <a:rPr lang="en-GB" sz="2000" b="1" i="1" dirty="0"/>
              <a:t> S. Usman </a:t>
            </a:r>
            <a:r>
              <a:rPr lang="en-GB" sz="1600" i="1" dirty="0"/>
              <a:t>PhD MNCS Bingham University</a:t>
            </a:r>
            <a:endParaRPr lang="aa-ET" i="1" dirty="0"/>
          </a:p>
        </p:txBody>
      </p:sp>
    </p:spTree>
    <p:extLst>
      <p:ext uri="{BB962C8B-B14F-4D97-AF65-F5344CB8AC3E}">
        <p14:creationId xmlns:p14="http://schemas.microsoft.com/office/powerpoint/2010/main" val="1089765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AD63F1-81AE-DE4C-9F8B-72187B914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Responding to External Challenges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0A5B35-252F-1645-AA17-D29D51CB5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Agility and Flexibility:</a:t>
            </a:r>
            <a:r>
              <a:rPr lang="en-GB" dirty="0"/>
              <a:t> Adapting to market fluctuations, regulations, disruptions.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Strategic Planning:</a:t>
            </a:r>
            <a:r>
              <a:rPr lang="en-GB" dirty="0"/>
              <a:t> Aligning actions with long-term goals.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889629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0E66D1-FAB1-4246-AD00-CBB78851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Economic Recovery Through AIM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02DC3F-76DA-924E-BEEE-CAB74B88D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Post-Crisis Recovery:</a:t>
            </a:r>
            <a:r>
              <a:rPr lang="en-GB" dirty="0"/>
              <a:t> Informed decision-making, strategic resource management.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Resilience and Stability:</a:t>
            </a:r>
            <a:r>
              <a:rPr lang="en-GB" dirty="0"/>
              <a:t> Enabling growth and economic recovery.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699294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A11749-4AFE-924F-B889-DD71D02A2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Enhancing Business Resilience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71343F-6BA6-474F-B15E-103DB7F66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Data-Driven Decisions:</a:t>
            </a:r>
            <a:r>
              <a:rPr lang="en-GB" dirty="0"/>
              <a:t> Minimizing uncertainty, risk management.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Resource Optimization:</a:t>
            </a:r>
            <a:r>
              <a:rPr lang="en-GB" dirty="0"/>
              <a:t> Efficient allocation of finances, personnel, materials.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275769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02A5A5-4408-E24B-BEA9-26420ED96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Facilitating Innovation and Growth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871C4A-92CF-8942-A5E5-766D26CBD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Real-Time Data and Insights:</a:t>
            </a:r>
            <a:r>
              <a:rPr lang="en-GB" dirty="0"/>
              <a:t> Driving creative solutions and market innovation.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Collaboration:</a:t>
            </a:r>
            <a:r>
              <a:rPr lang="en-GB" dirty="0"/>
              <a:t> Cross-functional knowledge sharing for faster innovation.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502075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330FA-B55F-FB46-ACC2-B2E371753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/>
              <a:t>Supporting Government Policy and Planning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335E73-C706-5443-8039-BE4A3BF78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Data-Driven Policies:</a:t>
            </a:r>
            <a:r>
              <a:rPr lang="en-GB" dirty="0"/>
              <a:t> Effective resource allocation, monitoring, and responsiveness.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Transparency:</a:t>
            </a:r>
            <a:r>
              <a:rPr lang="en-GB" dirty="0"/>
              <a:t> Enhancing governance and accountability.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644757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E2BC25-3208-844F-B3B0-29B6B2457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Social Change Through AIM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5AF1E0-852C-8A4C-9B1F-3C14ACD67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Promoting Social Equity:</a:t>
            </a:r>
            <a:r>
              <a:rPr lang="en-GB" dirty="0"/>
              <a:t> Bridging digital divides, empowering marginalized communities.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Public Service Delivery:</a:t>
            </a:r>
            <a:r>
              <a:rPr lang="en-GB" dirty="0"/>
              <a:t> Improved healthcare, education, and welfare programs.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619499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FBBC54-6024-B245-A067-F42F3BB6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Challenges in Implementing AIM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C58691-3487-9441-8121-E817ABE23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Data Privacy and Security:</a:t>
            </a:r>
            <a:r>
              <a:rPr lang="en-GB" dirty="0"/>
              <a:t> Compliance with regulations like GDPR.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Digital Divide:</a:t>
            </a:r>
            <a:r>
              <a:rPr lang="en-GB" dirty="0"/>
              <a:t> Inadequate access to technology in developing regions.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Technology Evolution:</a:t>
            </a:r>
            <a:r>
              <a:rPr lang="en-GB" dirty="0"/>
              <a:t> Ongoing investments, skill gaps, and resistance to change.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568129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820784-B321-6346-B465-AA55B7686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Recommendations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582A4E-833F-8D4C-B196-F0283BECA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GB" b="1" dirty="0"/>
              <a:t>Policy Development:</a:t>
            </a:r>
            <a:r>
              <a:rPr lang="en-GB" dirty="0"/>
              <a:t> Investments in ICT and digital literacy.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Capacity Building:</a:t>
            </a:r>
            <a:r>
              <a:rPr lang="en-GB" dirty="0"/>
              <a:t> Training programs for AIM skills.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Collaboration and Partnership:</a:t>
            </a:r>
            <a:r>
              <a:rPr lang="en-GB" dirty="0"/>
              <a:t> Sharing best practices.</a:t>
            </a:r>
          </a:p>
          <a:p>
            <a:pPr>
              <a:buFont typeface="+mj-lt"/>
              <a:buAutoNum type="arabicPeriod"/>
            </a:pPr>
            <a:r>
              <a:rPr lang="en-GB" b="1" dirty="0"/>
              <a:t>Focus on Inclusivity:</a:t>
            </a:r>
            <a:r>
              <a:rPr lang="en-GB" dirty="0"/>
              <a:t> Ensuring AIM access for all communities.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315275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8587F9-6C82-1D48-B444-91C82B16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Conclusion</a:t>
            </a: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ED4EAF-2781-ED4C-BCCD-347C225DD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AIM’s Role:</a:t>
            </a:r>
            <a:r>
              <a:rPr lang="en-GB" dirty="0"/>
              <a:t> Driving resilience, innovation, and effective governance.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Challenges to Address:</a:t>
            </a:r>
            <a:r>
              <a:rPr lang="en-GB" dirty="0"/>
              <a:t> Data privacy, digital divide, resistance to change.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Future Impact:</a:t>
            </a:r>
            <a:r>
              <a:rPr lang="en-GB" dirty="0"/>
              <a:t> AIM’s significance in global economic and social development.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676068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5F2E8-05B8-BF4E-A01A-22D7E5128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a-ET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2CABFA-003A-4F4E-BBE5-50AA2DE1D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Global Transformations:</a:t>
            </a:r>
            <a:r>
              <a:rPr lang="en-GB" dirty="0"/>
              <a:t> Economic disruptions, technological advancements, geopolitical shifts.</a:t>
            </a:r>
          </a:p>
          <a:p>
            <a:r>
              <a:rPr lang="en-GB" b="1" dirty="0"/>
              <a:t>Applied Information Management (AIM):</a:t>
            </a:r>
            <a:r>
              <a:rPr lang="en-GB" dirty="0"/>
              <a:t> Integrates information science, management, and ICT.</a:t>
            </a:r>
          </a:p>
          <a:p>
            <a:r>
              <a:rPr lang="en-GB" b="1" dirty="0"/>
              <a:t>Key Benefits:</a:t>
            </a:r>
            <a:r>
              <a:rPr lang="en-GB" dirty="0"/>
              <a:t> Enhances decision-making, operational efficiency, innovation.</a:t>
            </a:r>
          </a:p>
          <a:p>
            <a:r>
              <a:rPr lang="en-GB" b="1" dirty="0"/>
              <a:t>Focus Areas:</a:t>
            </a:r>
            <a:r>
              <a:rPr lang="en-GB" dirty="0"/>
              <a:t> Economic stability, social equity, business resilience, public service delivery.</a:t>
            </a:r>
          </a:p>
          <a:p>
            <a:r>
              <a:rPr lang="en-GB" b="1" dirty="0"/>
              <a:t>Challenges:</a:t>
            </a:r>
            <a:r>
              <a:rPr lang="en-GB" dirty="0"/>
              <a:t> Data privacy, digital divide, technology advancements.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8480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CA3FD1-7F78-F64A-99CE-0DC3D4B22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Introduction</a:t>
            </a: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68B579-6218-0E43-87A1-0C21D4FC0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Global Disruptions:</a:t>
            </a:r>
            <a:r>
              <a:rPr lang="en-GB" dirty="0"/>
              <a:t> Pandemic, technology, geopolitics.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Need for Adaptable Systems:</a:t>
            </a:r>
            <a:r>
              <a:rPr lang="en-GB" dirty="0"/>
              <a:t> Managing information effectively.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Role of AIM:</a:t>
            </a:r>
            <a:r>
              <a:rPr lang="en-GB" dirty="0"/>
              <a:t> Strategic use of ICT for decision-making, efficiency, innovation.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54893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A77018-0B9A-174A-A899-36448C63F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Concept of Applied Information Management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97FD41-BA3F-2843-853C-9589F82B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r>
              <a:rPr lang="en-GB" dirty="0"/>
              <a:t> Strategic integration of information science, management, and ICT.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Frameworks:</a:t>
            </a:r>
            <a:r>
              <a:rPr lang="en-GB" dirty="0"/>
              <a:t> Optimizes data, enhances decision-making, improves efficiency.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58342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8FB6B-2A1B-1040-91B8-C9B67253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/>
              <a:t>Strategic Use of Information Systems and Technologies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EB6FD7-FB8C-0946-97E7-22D5CD6EB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Information Systems:</a:t>
            </a:r>
            <a:r>
              <a:rPr lang="en-GB" dirty="0"/>
              <a:t> Software, hardware, and networks for data processing.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Competitive Advantage:</a:t>
            </a:r>
            <a:r>
              <a:rPr lang="en-GB" dirty="0"/>
              <a:t> Quick response to challenges using data analytics.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059337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49B57E-4EE6-B844-9123-D9E679F35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/>
              <a:t>Integration of Information Science, Management, and ICT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4E6D06-C386-5847-B6A2-65DE19111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Multidisciplinary Approach:</a:t>
            </a:r>
            <a:r>
              <a:rPr lang="en-GB" dirty="0"/>
              <a:t> Aligns technology with organizational goals.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Key Concepts:</a:t>
            </a:r>
            <a:r>
              <a:rPr lang="en-GB" dirty="0"/>
              <a:t> Decision theory, systems thinking.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43901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8022E1-F793-A540-9A26-CFCA8C59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Optimizing Data Use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C5560B-9305-3645-8B11-03B926A48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Data as an Asset:</a:t>
            </a:r>
            <a:r>
              <a:rPr lang="en-GB" dirty="0"/>
              <a:t> "New oil" in the digital economy.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Tools and Methods:</a:t>
            </a:r>
            <a:r>
              <a:rPr lang="en-GB" dirty="0"/>
              <a:t> Processing large volumes of data for actionable insights.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636955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843726-8D7F-2A40-942A-FF14B3E7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Enhancing Decision-Making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973DF0-49FF-1049-8F8E-CCA1CA16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Importance:</a:t>
            </a:r>
            <a:r>
              <a:rPr lang="en-GB" dirty="0"/>
              <a:t> Accurate, timely, and relevant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Predictive Analytics:</a:t>
            </a:r>
            <a:r>
              <a:rPr lang="en-GB" dirty="0"/>
              <a:t> Proactive decisions reduce uncertainty and risk.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10596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A0E0EA-65A5-E644-9F6A-A2F1A88E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Improving Operational Efficiency</a:t>
            </a:r>
            <a:r>
              <a:rPr lang="en-GB" dirty="0"/>
              <a:t/>
            </a:r>
            <a:br>
              <a:rPr lang="en-GB" dirty="0"/>
            </a:br>
            <a:endParaRPr lang="aa-E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14FBA4-4DD5-7843-BC2C-3B1865774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Streamlining Processes:</a:t>
            </a:r>
            <a:r>
              <a:rPr lang="en-GB" dirty="0"/>
              <a:t> Automating routines, reducing costs.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Examples:</a:t>
            </a:r>
            <a:r>
              <a:rPr lang="en-GB" dirty="0"/>
              <a:t> Supply chain optimization, demand forecasting.</a:t>
            </a:r>
          </a:p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8989316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{F6112F93-2156-BF4D-9C52-F74AD2E621A1}tf16401378</Template>
  <TotalTime>1912</TotalTime>
  <Words>555</Words>
  <Application>Microsoft Office PowerPoint</Application>
  <PresentationFormat>Widescreen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MS Shell Dlg 2</vt:lpstr>
      <vt:lpstr>Wingdings</vt:lpstr>
      <vt:lpstr>Wingdings 3</vt:lpstr>
      <vt:lpstr>Madison</vt:lpstr>
      <vt:lpstr>Applied Information Management: A Tool for Economic Recovery and Social Change</vt:lpstr>
      <vt:lpstr>Overview</vt:lpstr>
      <vt:lpstr>Introduction</vt:lpstr>
      <vt:lpstr>The Concept of Applied Information Management </vt:lpstr>
      <vt:lpstr>Strategic Use of Information Systems and Technologies </vt:lpstr>
      <vt:lpstr>Integration of Information Science, Management, and ICT </vt:lpstr>
      <vt:lpstr>Optimizing Data Use </vt:lpstr>
      <vt:lpstr>Enhancing Decision-Making </vt:lpstr>
      <vt:lpstr>Improving Operational Efficiency </vt:lpstr>
      <vt:lpstr>Responding to External Challenges </vt:lpstr>
      <vt:lpstr>Economic Recovery Through AIM </vt:lpstr>
      <vt:lpstr>Enhancing Business Resilience </vt:lpstr>
      <vt:lpstr>Facilitating Innovation and Growth </vt:lpstr>
      <vt:lpstr>Supporting Government Policy and Planning </vt:lpstr>
      <vt:lpstr>Social Change Through AIM </vt:lpstr>
      <vt:lpstr>Challenges in Implementing AIM </vt:lpstr>
      <vt:lpstr>Recommendations 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Information Management: A Tool for Economic Recovery and Social Change</dc:title>
  <dc:creator>Microsoft Office User</dc:creator>
  <cp:lastModifiedBy>GEOBOOK</cp:lastModifiedBy>
  <cp:revision>2</cp:revision>
  <dcterms:created xsi:type="dcterms:W3CDTF">2024-08-21T08:58:33Z</dcterms:created>
  <dcterms:modified xsi:type="dcterms:W3CDTF">2024-09-10T10:50:47Z</dcterms:modified>
</cp:coreProperties>
</file>