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emf" ContentType="image/x-em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55" r:id="rId2"/>
    <p:sldId id="383" r:id="rId3"/>
    <p:sldId id="378" r:id="rId4"/>
    <p:sldId id="379" r:id="rId5"/>
    <p:sldId id="377" r:id="rId6"/>
    <p:sldId id="389" r:id="rId7"/>
    <p:sldId id="361" r:id="rId8"/>
    <p:sldId id="353" r:id="rId9"/>
    <p:sldId id="263" r:id="rId10"/>
    <p:sldId id="259" r:id="rId11"/>
    <p:sldId id="261" r:id="rId12"/>
    <p:sldId id="332" r:id="rId13"/>
    <p:sldId id="390" r:id="rId14"/>
    <p:sldId id="384" r:id="rId15"/>
    <p:sldId id="380" r:id="rId16"/>
    <p:sldId id="391" r:id="rId17"/>
    <p:sldId id="392" r:id="rId18"/>
    <p:sldId id="396" r:id="rId19"/>
    <p:sldId id="385" r:id="rId20"/>
    <p:sldId id="386" r:id="rId21"/>
    <p:sldId id="370" r:id="rId22"/>
    <p:sldId id="395" r:id="rId23"/>
    <p:sldId id="394" r:id="rId24"/>
    <p:sldId id="397" r:id="rId25"/>
    <p:sldId id="37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33" autoAdjust="0"/>
    <p:restoredTop sz="91171" autoAdjust="0"/>
  </p:normalViewPr>
  <p:slideViewPr>
    <p:cSldViewPr>
      <p:cViewPr varScale="1">
        <p:scale>
          <a:sx n="86" d="100"/>
          <a:sy n="86" d="100"/>
        </p:scale>
        <p:origin x="1776"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12.xml.rels><?xml version="1.0" encoding="UTF-8" standalone="yes"?>
<Relationships xmlns="http://schemas.openxmlformats.org/package/2006/relationships"><Relationship Id="rId1" Type="http://schemas.openxmlformats.org/officeDocument/2006/relationships/image" Target="../media/image36.jpeg"/></Relationships>
</file>

<file path=ppt/diagrams/_rels/data15.xml.rels><?xml version="1.0" encoding="UTF-8" standalone="yes"?>
<Relationships xmlns="http://schemas.openxmlformats.org/package/2006/relationships"><Relationship Id="rId1" Type="http://schemas.openxmlformats.org/officeDocument/2006/relationships/image" Target="../media/image39.jpeg"/></Relationships>
</file>

<file path=ppt/diagrams/_rels/data16.xml.rels><?xml version="1.0" encoding="UTF-8" standalone="yes"?>
<Relationships xmlns="http://schemas.openxmlformats.org/package/2006/relationships"><Relationship Id="rId1" Type="http://schemas.openxmlformats.org/officeDocument/2006/relationships/image" Target="../media/image40.png"/></Relationships>
</file>

<file path=ppt/diagrams/_rels/data17.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s>
</file>

<file path=ppt/diagrams/_rels/data21.xml.rels><?xml version="1.0" encoding="UTF-8" standalone="yes"?>
<Relationships xmlns="http://schemas.openxmlformats.org/package/2006/relationships"><Relationship Id="rId1" Type="http://schemas.openxmlformats.org/officeDocument/2006/relationships/image" Target="../media/image46.png"/></Relationships>
</file>

<file path=ppt/diagrams/_rels/data7.xml.rels><?xml version="1.0" encoding="UTF-8" standalone="yes"?>
<Relationships xmlns="http://schemas.openxmlformats.org/package/2006/relationships"><Relationship Id="rId1" Type="http://schemas.openxmlformats.org/officeDocument/2006/relationships/image" Target="../media/image16.png"/></Relationships>
</file>

<file path=ppt/diagrams/_rels/data9.xml.rels><?xml version="1.0" encoding="UTF-8" standalone="yes"?>
<Relationships xmlns="http://schemas.openxmlformats.org/package/2006/relationships"><Relationship Id="rId1" Type="http://schemas.openxmlformats.org/officeDocument/2006/relationships/image" Target="../media/image26.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36.jpeg"/></Relationships>
</file>

<file path=ppt/diagrams/_rels/drawing15.xml.rels><?xml version="1.0" encoding="UTF-8" standalone="yes"?>
<Relationships xmlns="http://schemas.openxmlformats.org/package/2006/relationships"><Relationship Id="rId1" Type="http://schemas.openxmlformats.org/officeDocument/2006/relationships/image" Target="../media/image39.jpeg"/></Relationships>
</file>

<file path=ppt/diagrams/_rels/drawing16.xml.rels><?xml version="1.0" encoding="UTF-8" standalone="yes"?>
<Relationships xmlns="http://schemas.openxmlformats.org/package/2006/relationships"><Relationship Id="rId1" Type="http://schemas.openxmlformats.org/officeDocument/2006/relationships/image" Target="../media/image40.png"/></Relationships>
</file>

<file path=ppt/diagrams/_rels/drawing17.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s>
</file>

<file path=ppt/diagrams/_rels/drawing21.xml.rels><?xml version="1.0" encoding="UTF-8" standalone="yes"?>
<Relationships xmlns="http://schemas.openxmlformats.org/package/2006/relationships"><Relationship Id="rId1" Type="http://schemas.openxmlformats.org/officeDocument/2006/relationships/image" Target="../media/image46.png"/></Relationships>
</file>

<file path=ppt/diagrams/_rels/drawing7.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9.xml.rels><?xml version="1.0" encoding="UTF-8" standalone="yes"?>
<Relationships xmlns="http://schemas.openxmlformats.org/package/2006/relationships"><Relationship Id="rId1"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0E745A-24A6-48E8-B238-C2C093DC56A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7E590FD-A7AD-42E5-B201-1D3D77D544F6}">
      <dgm:prSet custT="1"/>
      <dgm:spPr>
        <a:solidFill>
          <a:schemeClr val="tx1"/>
        </a:solidFill>
      </dgm:spPr>
      <dgm:t>
        <a:bodyPr/>
        <a:lstStyle/>
        <a:p>
          <a:pPr algn="ctr" rtl="0"/>
          <a:r>
            <a:rPr lang="en-US" sz="3200" b="1" dirty="0" smtClean="0"/>
            <a:t>Information Communication Technology (ICT)</a:t>
          </a:r>
          <a:r>
            <a:rPr lang="en-US" sz="3200" dirty="0" smtClean="0"/>
            <a:t> </a:t>
          </a:r>
          <a:r>
            <a:rPr lang="en-US" sz="3200" b="1" dirty="0" smtClean="0"/>
            <a:t>application as a tools for Repositioning of Academic Libraries for Effective and Efficiency in </a:t>
          </a:r>
          <a:r>
            <a:rPr lang="en-US" sz="3200" b="1" dirty="0" smtClean="0"/>
            <a:t>Nigerian </a:t>
          </a:r>
          <a:r>
            <a:rPr lang="en-US" sz="3200" b="1" dirty="0" err="1" smtClean="0"/>
            <a:t>Universites</a:t>
          </a:r>
          <a:endParaRPr lang="en-US" sz="3200" b="1" dirty="0" smtClean="0"/>
        </a:p>
        <a:p>
          <a:pPr algn="ctr" rtl="0"/>
          <a:r>
            <a:rPr lang="en-US" sz="3200" b="1" dirty="0" smtClean="0"/>
            <a:t>By</a:t>
          </a:r>
        </a:p>
        <a:p>
          <a:pPr algn="ctr" rtl="0"/>
          <a:r>
            <a:rPr lang="en-US" sz="3200" b="1" dirty="0" smtClean="0">
              <a:latin typeface="Agency FB" pitchFamily="34" charset="0"/>
            </a:rPr>
            <a:t>Sahabi, M. K. </a:t>
          </a:r>
          <a:endParaRPr lang="en-US" sz="3200" b="1" dirty="0" smtClean="0">
            <a:latin typeface="Agency FB" pitchFamily="34" charset="0"/>
          </a:endParaRPr>
        </a:p>
        <a:p>
          <a:pPr algn="ctr"/>
          <a:r>
            <a:rPr lang="en-GB" sz="3200" b="1" dirty="0" smtClean="0"/>
            <a:t>&amp;</a:t>
          </a:r>
          <a:endParaRPr lang="en-US" sz="3200" dirty="0" smtClean="0"/>
        </a:p>
        <a:p>
          <a:pPr algn="ctr"/>
          <a:r>
            <a:rPr lang="en-US" sz="3200" b="1" dirty="0" err="1" smtClean="0"/>
            <a:t>Unobe</a:t>
          </a:r>
          <a:r>
            <a:rPr lang="en-US" sz="3200" b="1" dirty="0" smtClean="0"/>
            <a:t>, </a:t>
          </a:r>
          <a:r>
            <a:rPr lang="en-US" sz="3200" b="1" dirty="0" err="1" smtClean="0"/>
            <a:t>Elameyi</a:t>
          </a:r>
          <a:r>
            <a:rPr lang="en-US" sz="3200" b="1" dirty="0" smtClean="0"/>
            <a:t> Susan </a:t>
          </a:r>
          <a:endParaRPr lang="en-US" sz="3200" b="1" dirty="0" smtClean="0">
            <a:latin typeface="Agency FB" pitchFamily="34" charset="0"/>
          </a:endParaRPr>
        </a:p>
        <a:p>
          <a:pPr algn="ctr" rtl="0">
            <a:lnSpc>
              <a:spcPct val="90000"/>
            </a:lnSpc>
          </a:pPr>
          <a:r>
            <a:rPr lang="en-US" sz="1800" b="1" dirty="0" smtClean="0"/>
            <a:t>Being a Paper to be delivered at National Conference on Applied Information Management Technology (AIMT), Babcock University between 16</a:t>
          </a:r>
          <a:r>
            <a:rPr lang="en-US" sz="1800" b="1" baseline="30000" dirty="0" smtClean="0"/>
            <a:t>rd</a:t>
          </a:r>
          <a:r>
            <a:rPr lang="en-US" sz="1800" b="1" dirty="0" smtClean="0"/>
            <a:t> -18</a:t>
          </a:r>
          <a:r>
            <a:rPr lang="en-US" sz="1800" b="1" baseline="30000" dirty="0" smtClean="0"/>
            <a:t>th</a:t>
          </a:r>
          <a:r>
            <a:rPr lang="en-US" sz="1800" b="1" dirty="0" smtClean="0"/>
            <a:t> of MAY, 202</a:t>
          </a:r>
        </a:p>
        <a:p>
          <a:pPr algn="ctr" rtl="0">
            <a:lnSpc>
              <a:spcPct val="90000"/>
            </a:lnSpc>
          </a:pPr>
          <a:endParaRPr lang="en-US" sz="1600" b="1" dirty="0" smtClean="0"/>
        </a:p>
      </dgm:t>
    </dgm:pt>
    <dgm:pt modelId="{F1165291-DDE6-44E6-A078-1AC9B3876A0F}" type="parTrans" cxnId="{C85DDB68-9C30-4DBE-8038-86CFEF3FC030}">
      <dgm:prSet/>
      <dgm:spPr/>
      <dgm:t>
        <a:bodyPr/>
        <a:lstStyle/>
        <a:p>
          <a:endParaRPr lang="en-US"/>
        </a:p>
      </dgm:t>
    </dgm:pt>
    <dgm:pt modelId="{55F62A0B-895A-4813-ABC6-F3E304B59139}" type="sibTrans" cxnId="{C85DDB68-9C30-4DBE-8038-86CFEF3FC030}">
      <dgm:prSet/>
      <dgm:spPr/>
      <dgm:t>
        <a:bodyPr/>
        <a:lstStyle/>
        <a:p>
          <a:endParaRPr lang="en-US"/>
        </a:p>
      </dgm:t>
    </dgm:pt>
    <dgm:pt modelId="{1EFB3940-B9F6-4095-A2B6-69E50E2C1116}" type="pres">
      <dgm:prSet presAssocID="{550E745A-24A6-48E8-B238-C2C093DC56A5}" presName="linear" presStyleCnt="0">
        <dgm:presLayoutVars>
          <dgm:animLvl val="lvl"/>
          <dgm:resizeHandles val="exact"/>
        </dgm:presLayoutVars>
      </dgm:prSet>
      <dgm:spPr/>
      <dgm:t>
        <a:bodyPr/>
        <a:lstStyle/>
        <a:p>
          <a:endParaRPr lang="en-US"/>
        </a:p>
      </dgm:t>
    </dgm:pt>
    <dgm:pt modelId="{FD142B95-DBFB-4449-8B78-CB9DE5A2C71C}" type="pres">
      <dgm:prSet presAssocID="{07E590FD-A7AD-42E5-B201-1D3D77D544F6}" presName="parentText" presStyleLbl="node1" presStyleIdx="0" presStyleCnt="1" custScaleY="911328">
        <dgm:presLayoutVars>
          <dgm:chMax val="0"/>
          <dgm:bulletEnabled val="1"/>
        </dgm:presLayoutVars>
      </dgm:prSet>
      <dgm:spPr/>
      <dgm:t>
        <a:bodyPr/>
        <a:lstStyle/>
        <a:p>
          <a:endParaRPr lang="en-US"/>
        </a:p>
      </dgm:t>
    </dgm:pt>
  </dgm:ptLst>
  <dgm:cxnLst>
    <dgm:cxn modelId="{C85DDB68-9C30-4DBE-8038-86CFEF3FC030}" srcId="{550E745A-24A6-48E8-B238-C2C093DC56A5}" destId="{07E590FD-A7AD-42E5-B201-1D3D77D544F6}" srcOrd="0" destOrd="0" parTransId="{F1165291-DDE6-44E6-A078-1AC9B3876A0F}" sibTransId="{55F62A0B-895A-4813-ABC6-F3E304B59139}"/>
    <dgm:cxn modelId="{3B240941-37DF-4041-893E-FB0A5E92A4A6}" type="presOf" srcId="{550E745A-24A6-48E8-B238-C2C093DC56A5}" destId="{1EFB3940-B9F6-4095-A2B6-69E50E2C1116}" srcOrd="0" destOrd="0" presId="urn:microsoft.com/office/officeart/2005/8/layout/vList2"/>
    <dgm:cxn modelId="{9EB9CADF-3FAC-47AF-B4E3-142DE94AC6DB}" type="presOf" srcId="{07E590FD-A7AD-42E5-B201-1D3D77D544F6}" destId="{FD142B95-DBFB-4449-8B78-CB9DE5A2C71C}" srcOrd="0" destOrd="0" presId="urn:microsoft.com/office/officeart/2005/8/layout/vList2"/>
    <dgm:cxn modelId="{D269C8A3-FDB6-46D1-8B6A-7D05ADC3B2DF}" type="presParOf" srcId="{1EFB3940-B9F6-4095-A2B6-69E50E2C1116}" destId="{FD142B95-DBFB-4449-8B78-CB9DE5A2C71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B2B0458-30F9-49EA-884D-290058F5740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B261D1C-33AD-43EE-B46E-C9A0C1FC5E11}">
      <dgm:prSet custT="1"/>
      <dgm:spPr>
        <a:solidFill>
          <a:srgbClr val="0070C0"/>
        </a:solidFill>
      </dgm:spPr>
      <dgm:t>
        <a:bodyPr/>
        <a:lstStyle/>
        <a:p>
          <a:pPr algn="ctr" rtl="0"/>
          <a:r>
            <a:rPr lang="en-US" sz="2800" dirty="0" smtClean="0"/>
            <a:t/>
          </a:r>
          <a:br>
            <a:rPr lang="en-US" sz="2800" dirty="0" smtClean="0"/>
          </a:br>
          <a:endParaRPr lang="en-US" sz="2800" dirty="0"/>
        </a:p>
      </dgm:t>
    </dgm:pt>
    <dgm:pt modelId="{A9C1BC7E-37E7-499E-8526-F621F2B1DF7F}" type="parTrans" cxnId="{6F1380A2-5825-40F1-B340-7C1E19888018}">
      <dgm:prSet/>
      <dgm:spPr/>
      <dgm:t>
        <a:bodyPr/>
        <a:lstStyle/>
        <a:p>
          <a:endParaRPr lang="en-US"/>
        </a:p>
      </dgm:t>
    </dgm:pt>
    <dgm:pt modelId="{C59C77E9-2C5B-486D-A61B-32CEE988121B}" type="sibTrans" cxnId="{6F1380A2-5825-40F1-B340-7C1E19888018}">
      <dgm:prSet/>
      <dgm:spPr/>
      <dgm:t>
        <a:bodyPr/>
        <a:lstStyle/>
        <a:p>
          <a:endParaRPr lang="en-US"/>
        </a:p>
      </dgm:t>
    </dgm:pt>
    <dgm:pt modelId="{5EAE0778-390E-40D0-BF6E-595CC051BA3C}" type="pres">
      <dgm:prSet presAssocID="{FB2B0458-30F9-49EA-884D-290058F57409}" presName="linear" presStyleCnt="0">
        <dgm:presLayoutVars>
          <dgm:animLvl val="lvl"/>
          <dgm:resizeHandles val="exact"/>
        </dgm:presLayoutVars>
      </dgm:prSet>
      <dgm:spPr/>
      <dgm:t>
        <a:bodyPr/>
        <a:lstStyle/>
        <a:p>
          <a:endParaRPr lang="en-US"/>
        </a:p>
      </dgm:t>
    </dgm:pt>
    <dgm:pt modelId="{CAC0B094-3F62-4749-8ED1-9B12B6F1B518}" type="pres">
      <dgm:prSet presAssocID="{FB261D1C-33AD-43EE-B46E-C9A0C1FC5E11}" presName="parentText" presStyleLbl="node1" presStyleIdx="0" presStyleCnt="1">
        <dgm:presLayoutVars>
          <dgm:chMax val="0"/>
          <dgm:bulletEnabled val="1"/>
        </dgm:presLayoutVars>
      </dgm:prSet>
      <dgm:spPr/>
      <dgm:t>
        <a:bodyPr/>
        <a:lstStyle/>
        <a:p>
          <a:endParaRPr lang="en-US"/>
        </a:p>
      </dgm:t>
    </dgm:pt>
  </dgm:ptLst>
  <dgm:cxnLst>
    <dgm:cxn modelId="{88DDD0F9-6970-4A20-978A-E90C83D36C36}" type="presOf" srcId="{FB261D1C-33AD-43EE-B46E-C9A0C1FC5E11}" destId="{CAC0B094-3F62-4749-8ED1-9B12B6F1B518}" srcOrd="0" destOrd="0" presId="urn:microsoft.com/office/officeart/2005/8/layout/vList2"/>
    <dgm:cxn modelId="{19631241-428C-4724-9F9A-93D03534EDF0}" type="presOf" srcId="{FB2B0458-30F9-49EA-884D-290058F57409}" destId="{5EAE0778-390E-40D0-BF6E-595CC051BA3C}" srcOrd="0" destOrd="0" presId="urn:microsoft.com/office/officeart/2005/8/layout/vList2"/>
    <dgm:cxn modelId="{6F1380A2-5825-40F1-B340-7C1E19888018}" srcId="{FB2B0458-30F9-49EA-884D-290058F57409}" destId="{FB261D1C-33AD-43EE-B46E-C9A0C1FC5E11}" srcOrd="0" destOrd="0" parTransId="{A9C1BC7E-37E7-499E-8526-F621F2B1DF7F}" sibTransId="{C59C77E9-2C5B-486D-A61B-32CEE988121B}"/>
    <dgm:cxn modelId="{0A719383-A112-4418-AF81-A6B064FB322A}" type="presParOf" srcId="{5EAE0778-390E-40D0-BF6E-595CC051BA3C}" destId="{CAC0B094-3F62-4749-8ED1-9B12B6F1B51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90BE5AC-4ADB-4A15-A948-4E98F7EC6BCB}"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D3C7B432-E6CD-433E-AD28-4121240135B5}">
      <dgm:prSet/>
      <dgm:spPr/>
      <dgm:t>
        <a:bodyPr/>
        <a:lstStyle/>
        <a:p>
          <a:pPr rtl="0"/>
          <a:endParaRPr lang="en-US" dirty="0"/>
        </a:p>
      </dgm:t>
    </dgm:pt>
    <dgm:pt modelId="{F9A5D28C-65E0-4BC2-A925-ABB919C26CF8}" type="parTrans" cxnId="{0D70744B-92BA-4328-958A-1C31190192BB}">
      <dgm:prSet/>
      <dgm:spPr/>
      <dgm:t>
        <a:bodyPr/>
        <a:lstStyle/>
        <a:p>
          <a:endParaRPr lang="en-US"/>
        </a:p>
      </dgm:t>
    </dgm:pt>
    <dgm:pt modelId="{26DEB1C9-DC6A-45ED-BDD0-03F88CADB15D}" type="sibTrans" cxnId="{0D70744B-92BA-4328-958A-1C31190192BB}">
      <dgm:prSet/>
      <dgm:spPr/>
      <dgm:t>
        <a:bodyPr/>
        <a:lstStyle/>
        <a:p>
          <a:endParaRPr lang="en-US"/>
        </a:p>
      </dgm:t>
    </dgm:pt>
    <dgm:pt modelId="{60BB482D-5B93-4715-9048-4FD8F53006CE}" type="pres">
      <dgm:prSet presAssocID="{890BE5AC-4ADB-4A15-A948-4E98F7EC6BCB}" presName="compositeShape" presStyleCnt="0">
        <dgm:presLayoutVars>
          <dgm:chMax val="7"/>
          <dgm:dir/>
          <dgm:resizeHandles val="exact"/>
        </dgm:presLayoutVars>
      </dgm:prSet>
      <dgm:spPr/>
      <dgm:t>
        <a:bodyPr/>
        <a:lstStyle/>
        <a:p>
          <a:endParaRPr lang="en-US"/>
        </a:p>
      </dgm:t>
    </dgm:pt>
    <dgm:pt modelId="{7255D41F-80B9-4915-8DFA-104F3F3C10B1}" type="pres">
      <dgm:prSet presAssocID="{D3C7B432-E6CD-433E-AD28-4121240135B5}" presName="circ1TxSh" presStyleLbl="vennNode1" presStyleIdx="0" presStyleCnt="1"/>
      <dgm:spPr/>
      <dgm:t>
        <a:bodyPr/>
        <a:lstStyle/>
        <a:p>
          <a:endParaRPr lang="en-US"/>
        </a:p>
      </dgm:t>
    </dgm:pt>
  </dgm:ptLst>
  <dgm:cxnLst>
    <dgm:cxn modelId="{AEEDB18F-42B8-48CC-B8E4-949534442F45}" type="presOf" srcId="{D3C7B432-E6CD-433E-AD28-4121240135B5}" destId="{7255D41F-80B9-4915-8DFA-104F3F3C10B1}" srcOrd="0" destOrd="0" presId="urn:microsoft.com/office/officeart/2005/8/layout/venn1"/>
    <dgm:cxn modelId="{BA9D59A7-C91E-483B-B39E-A727F30F5B7F}" type="presOf" srcId="{890BE5AC-4ADB-4A15-A948-4E98F7EC6BCB}" destId="{60BB482D-5B93-4715-9048-4FD8F53006CE}" srcOrd="0" destOrd="0" presId="urn:microsoft.com/office/officeart/2005/8/layout/venn1"/>
    <dgm:cxn modelId="{0D70744B-92BA-4328-958A-1C31190192BB}" srcId="{890BE5AC-4ADB-4A15-A948-4E98F7EC6BCB}" destId="{D3C7B432-E6CD-433E-AD28-4121240135B5}" srcOrd="0" destOrd="0" parTransId="{F9A5D28C-65E0-4BC2-A925-ABB919C26CF8}" sibTransId="{26DEB1C9-DC6A-45ED-BDD0-03F88CADB15D}"/>
    <dgm:cxn modelId="{330761DE-F8EE-4F2F-9AF1-676DBA32C85A}" type="presParOf" srcId="{60BB482D-5B93-4715-9048-4FD8F53006CE}" destId="{7255D41F-80B9-4915-8DFA-104F3F3C10B1}" srcOrd="0"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BAE7201-4E56-423E-A854-4669FC089018}"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906D4DE4-9275-4E08-9A47-33806127B468}">
      <dgm:prSet/>
      <dgm:spPr>
        <a:solidFill>
          <a:srgbClr val="0070C0"/>
        </a:solidFill>
      </dgm:spPr>
      <dgm:t>
        <a:bodyPr/>
        <a:lstStyle/>
        <a:p>
          <a:pPr algn="ctr" rtl="0"/>
          <a:r>
            <a:rPr lang="en-GB" b="1" dirty="0" smtClean="0">
              <a:solidFill>
                <a:schemeClr val="bg1"/>
              </a:solidFill>
            </a:rPr>
            <a:t>Take home points </a:t>
          </a:r>
          <a:endParaRPr lang="en-US" dirty="0">
            <a:solidFill>
              <a:schemeClr val="bg1"/>
            </a:solidFill>
          </a:endParaRPr>
        </a:p>
      </dgm:t>
    </dgm:pt>
    <dgm:pt modelId="{83630275-3E3B-42EB-B850-A2D4105003F7}" type="parTrans" cxnId="{0FF2A6C8-FC7C-47FE-96FD-5D1EA39A340A}">
      <dgm:prSet/>
      <dgm:spPr/>
      <dgm:t>
        <a:bodyPr/>
        <a:lstStyle/>
        <a:p>
          <a:endParaRPr lang="en-US"/>
        </a:p>
      </dgm:t>
    </dgm:pt>
    <dgm:pt modelId="{DDFDED7B-1C18-49D9-BE07-10E71144C2E8}" type="sibTrans" cxnId="{0FF2A6C8-FC7C-47FE-96FD-5D1EA39A340A}">
      <dgm:prSet/>
      <dgm:spPr/>
      <dgm:t>
        <a:bodyPr/>
        <a:lstStyle/>
        <a:p>
          <a:endParaRPr lang="en-US"/>
        </a:p>
      </dgm:t>
    </dgm:pt>
    <dgm:pt modelId="{696749DA-9214-4B02-B2FA-276A77AF0789}">
      <dgm:prSet/>
      <dgm:spPr>
        <a:blipFill rotWithShape="0">
          <a:blip xmlns:r="http://schemas.openxmlformats.org/officeDocument/2006/relationships" r:embed="rId1"/>
          <a:stretch>
            <a:fillRect/>
          </a:stretch>
        </a:blipFill>
      </dgm:spPr>
      <dgm:t>
        <a:bodyPr/>
        <a:lstStyle/>
        <a:p>
          <a:pPr algn="ctr"/>
          <a:endParaRPr lang="en-US" dirty="0"/>
        </a:p>
      </dgm:t>
    </dgm:pt>
    <dgm:pt modelId="{25FDBB6C-9384-41BA-B76A-982FE125A290}" type="sibTrans" cxnId="{17488A4F-53BC-489F-AAF8-8848E064954A}">
      <dgm:prSet/>
      <dgm:spPr/>
      <dgm:t>
        <a:bodyPr/>
        <a:lstStyle/>
        <a:p>
          <a:endParaRPr lang="en-US"/>
        </a:p>
      </dgm:t>
    </dgm:pt>
    <dgm:pt modelId="{3C488204-CEF2-4C46-BC3B-AB3A2DD5BE2D}" type="parTrans" cxnId="{17488A4F-53BC-489F-AAF8-8848E064954A}">
      <dgm:prSet/>
      <dgm:spPr/>
      <dgm:t>
        <a:bodyPr/>
        <a:lstStyle/>
        <a:p>
          <a:endParaRPr lang="en-US"/>
        </a:p>
      </dgm:t>
    </dgm:pt>
    <dgm:pt modelId="{62B99A0D-B9DB-4482-98F5-08C1F4C5028D}" type="pres">
      <dgm:prSet presAssocID="{7BAE7201-4E56-423E-A854-4669FC089018}" presName="linear" presStyleCnt="0">
        <dgm:presLayoutVars>
          <dgm:animLvl val="lvl"/>
          <dgm:resizeHandles val="exact"/>
        </dgm:presLayoutVars>
      </dgm:prSet>
      <dgm:spPr/>
      <dgm:t>
        <a:bodyPr/>
        <a:lstStyle/>
        <a:p>
          <a:endParaRPr lang="en-US"/>
        </a:p>
      </dgm:t>
    </dgm:pt>
    <dgm:pt modelId="{F8C668C6-12ED-489E-80C2-637EE6FCD882}" type="pres">
      <dgm:prSet presAssocID="{906D4DE4-9275-4E08-9A47-33806127B468}" presName="parentText" presStyleLbl="node1" presStyleIdx="0" presStyleCnt="2" custScaleY="62512">
        <dgm:presLayoutVars>
          <dgm:chMax val="0"/>
          <dgm:bulletEnabled val="1"/>
        </dgm:presLayoutVars>
      </dgm:prSet>
      <dgm:spPr/>
      <dgm:t>
        <a:bodyPr/>
        <a:lstStyle/>
        <a:p>
          <a:endParaRPr lang="en-US"/>
        </a:p>
      </dgm:t>
    </dgm:pt>
    <dgm:pt modelId="{A89EC51B-ADC7-4E5E-8092-DDF0575441B3}" type="pres">
      <dgm:prSet presAssocID="{DDFDED7B-1C18-49D9-BE07-10E71144C2E8}" presName="spacer" presStyleCnt="0"/>
      <dgm:spPr/>
      <dgm:t>
        <a:bodyPr/>
        <a:lstStyle/>
        <a:p>
          <a:endParaRPr lang="en-US"/>
        </a:p>
      </dgm:t>
    </dgm:pt>
    <dgm:pt modelId="{8A3D847A-5219-4A58-B61B-4924F4AAF728}" type="pres">
      <dgm:prSet presAssocID="{696749DA-9214-4B02-B2FA-276A77AF0789}" presName="parentText" presStyleLbl="node1" presStyleIdx="1" presStyleCnt="2" custScaleY="305928" custLinFactNeighborY="-3489">
        <dgm:presLayoutVars>
          <dgm:chMax val="0"/>
          <dgm:bulletEnabled val="1"/>
        </dgm:presLayoutVars>
      </dgm:prSet>
      <dgm:spPr/>
      <dgm:t>
        <a:bodyPr/>
        <a:lstStyle/>
        <a:p>
          <a:endParaRPr lang="en-US"/>
        </a:p>
      </dgm:t>
    </dgm:pt>
  </dgm:ptLst>
  <dgm:cxnLst>
    <dgm:cxn modelId="{17488A4F-53BC-489F-AAF8-8848E064954A}" srcId="{7BAE7201-4E56-423E-A854-4669FC089018}" destId="{696749DA-9214-4B02-B2FA-276A77AF0789}" srcOrd="1" destOrd="0" parTransId="{3C488204-CEF2-4C46-BC3B-AB3A2DD5BE2D}" sibTransId="{25FDBB6C-9384-41BA-B76A-982FE125A290}"/>
    <dgm:cxn modelId="{CEFED095-A7DF-4374-AB1D-742293DFACFE}" type="presOf" srcId="{906D4DE4-9275-4E08-9A47-33806127B468}" destId="{F8C668C6-12ED-489E-80C2-637EE6FCD882}" srcOrd="0" destOrd="0" presId="urn:microsoft.com/office/officeart/2005/8/layout/vList2"/>
    <dgm:cxn modelId="{0FF2A6C8-FC7C-47FE-96FD-5D1EA39A340A}" srcId="{7BAE7201-4E56-423E-A854-4669FC089018}" destId="{906D4DE4-9275-4E08-9A47-33806127B468}" srcOrd="0" destOrd="0" parTransId="{83630275-3E3B-42EB-B850-A2D4105003F7}" sibTransId="{DDFDED7B-1C18-49D9-BE07-10E71144C2E8}"/>
    <dgm:cxn modelId="{F9846C9F-D1FA-4736-85B7-C8A9DC59198F}" type="presOf" srcId="{696749DA-9214-4B02-B2FA-276A77AF0789}" destId="{8A3D847A-5219-4A58-B61B-4924F4AAF728}" srcOrd="0" destOrd="0" presId="urn:microsoft.com/office/officeart/2005/8/layout/vList2"/>
    <dgm:cxn modelId="{F875A07B-D229-4BC6-A593-3F28090907A6}" type="presOf" srcId="{7BAE7201-4E56-423E-A854-4669FC089018}" destId="{62B99A0D-B9DB-4482-98F5-08C1F4C5028D}" srcOrd="0" destOrd="0" presId="urn:microsoft.com/office/officeart/2005/8/layout/vList2"/>
    <dgm:cxn modelId="{71998293-4270-477E-87A9-F5A519A97547}" type="presParOf" srcId="{62B99A0D-B9DB-4482-98F5-08C1F4C5028D}" destId="{F8C668C6-12ED-489E-80C2-637EE6FCD882}" srcOrd="0" destOrd="0" presId="urn:microsoft.com/office/officeart/2005/8/layout/vList2"/>
    <dgm:cxn modelId="{2A29E50F-F11E-439B-BAEF-39E94C386EC0}" type="presParOf" srcId="{62B99A0D-B9DB-4482-98F5-08C1F4C5028D}" destId="{A89EC51B-ADC7-4E5E-8092-DDF0575441B3}" srcOrd="1" destOrd="0" presId="urn:microsoft.com/office/officeart/2005/8/layout/vList2"/>
    <dgm:cxn modelId="{F05997F5-ED1D-42F7-9009-7C9E59929BDE}" type="presParOf" srcId="{62B99A0D-B9DB-4482-98F5-08C1F4C5028D}" destId="{8A3D847A-5219-4A58-B61B-4924F4AAF728}"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DFE918D-F14A-49FC-B384-5611B7EEB46B}" type="doc">
      <dgm:prSet loTypeId="urn:microsoft.com/office/officeart/2005/8/layout/default#1" loCatId="list" qsTypeId="urn:microsoft.com/office/officeart/2005/8/quickstyle/simple2" qsCatId="simple" csTypeId="urn:microsoft.com/office/officeart/2005/8/colors/accent1_2" csCatId="accent1" phldr="1"/>
      <dgm:spPr/>
      <dgm:t>
        <a:bodyPr/>
        <a:lstStyle/>
        <a:p>
          <a:endParaRPr lang="en-US"/>
        </a:p>
      </dgm:t>
    </dgm:pt>
    <dgm:pt modelId="{766D3F4A-AEED-4A8F-BB06-B4E08801AD27}">
      <dgm:prSet/>
      <dgm:spPr>
        <a:solidFill>
          <a:srgbClr val="0070C0"/>
        </a:solidFill>
      </dgm:spPr>
      <dgm:t>
        <a:bodyPr/>
        <a:lstStyle/>
        <a:p>
          <a:pPr rtl="0"/>
          <a:r>
            <a:rPr lang="en-US" b="1" dirty="0" smtClean="0"/>
            <a:t>GSM phone;</a:t>
          </a:r>
          <a:endParaRPr lang="en-US" dirty="0"/>
        </a:p>
      </dgm:t>
    </dgm:pt>
    <dgm:pt modelId="{6025C728-DEE9-4463-9271-73D3274B9A08}" type="parTrans" cxnId="{F5BE7463-9383-43E9-B5B2-2281B8173BBD}">
      <dgm:prSet/>
      <dgm:spPr/>
      <dgm:t>
        <a:bodyPr/>
        <a:lstStyle/>
        <a:p>
          <a:endParaRPr lang="en-US"/>
        </a:p>
      </dgm:t>
    </dgm:pt>
    <dgm:pt modelId="{35E5FDE4-0085-4AD3-8CA0-A17539B6B01D}" type="sibTrans" cxnId="{F5BE7463-9383-43E9-B5B2-2281B8173BBD}">
      <dgm:prSet/>
      <dgm:spPr/>
      <dgm:t>
        <a:bodyPr/>
        <a:lstStyle/>
        <a:p>
          <a:endParaRPr lang="en-US"/>
        </a:p>
      </dgm:t>
    </dgm:pt>
    <dgm:pt modelId="{6402E579-7ED6-4B28-B3B9-AD0453A77B23}">
      <dgm:prSet/>
      <dgm:spPr>
        <a:solidFill>
          <a:schemeClr val="tx1"/>
        </a:solidFill>
      </dgm:spPr>
      <dgm:t>
        <a:bodyPr/>
        <a:lstStyle/>
        <a:p>
          <a:pPr rtl="0"/>
          <a:r>
            <a:rPr lang="en-US" b="1" dirty="0" smtClean="0"/>
            <a:t>Projectors;</a:t>
          </a:r>
          <a:endParaRPr lang="en-US" dirty="0"/>
        </a:p>
      </dgm:t>
    </dgm:pt>
    <dgm:pt modelId="{3D8022BD-4260-4782-BF4C-7EB1E7477F26}" type="parTrans" cxnId="{F651BE3B-2389-4AE8-8FCD-E145F59AC791}">
      <dgm:prSet/>
      <dgm:spPr/>
      <dgm:t>
        <a:bodyPr/>
        <a:lstStyle/>
        <a:p>
          <a:endParaRPr lang="en-US"/>
        </a:p>
      </dgm:t>
    </dgm:pt>
    <dgm:pt modelId="{963413F0-7649-4E7B-B640-364C51819876}" type="sibTrans" cxnId="{F651BE3B-2389-4AE8-8FCD-E145F59AC791}">
      <dgm:prSet/>
      <dgm:spPr/>
      <dgm:t>
        <a:bodyPr/>
        <a:lstStyle/>
        <a:p>
          <a:endParaRPr lang="en-US"/>
        </a:p>
      </dgm:t>
    </dgm:pt>
    <dgm:pt modelId="{61BDB7B8-9398-4711-A0C5-FCBFD3919217}">
      <dgm:prSet/>
      <dgm:spPr>
        <a:solidFill>
          <a:srgbClr val="0070C0"/>
        </a:solidFill>
      </dgm:spPr>
      <dgm:t>
        <a:bodyPr/>
        <a:lstStyle/>
        <a:p>
          <a:pPr rtl="0"/>
          <a:r>
            <a:rPr lang="en-US" b="1" dirty="0" smtClean="0"/>
            <a:t>television</a:t>
          </a:r>
          <a:r>
            <a:rPr lang="en-US" dirty="0" smtClean="0"/>
            <a:t>.</a:t>
          </a:r>
          <a:endParaRPr lang="en-US" dirty="0"/>
        </a:p>
      </dgm:t>
    </dgm:pt>
    <dgm:pt modelId="{37481015-FE82-4120-A4DB-4B4F8EA2FA75}" type="parTrans" cxnId="{1D13C0B1-945B-4CA9-A48D-34092A08FC83}">
      <dgm:prSet/>
      <dgm:spPr/>
      <dgm:t>
        <a:bodyPr/>
        <a:lstStyle/>
        <a:p>
          <a:endParaRPr lang="en-US"/>
        </a:p>
      </dgm:t>
    </dgm:pt>
    <dgm:pt modelId="{EF491609-9A02-4F43-B9E3-FECC3CC1ED0D}" type="sibTrans" cxnId="{1D13C0B1-945B-4CA9-A48D-34092A08FC83}">
      <dgm:prSet/>
      <dgm:spPr/>
      <dgm:t>
        <a:bodyPr/>
        <a:lstStyle/>
        <a:p>
          <a:endParaRPr lang="en-US"/>
        </a:p>
      </dgm:t>
    </dgm:pt>
    <dgm:pt modelId="{0687C6BB-E19D-4A41-82EA-8390E40272BF}">
      <dgm:prSet custT="1"/>
      <dgm:spPr>
        <a:solidFill>
          <a:schemeClr val="tx1"/>
        </a:solidFill>
      </dgm:spPr>
      <dgm:t>
        <a:bodyPr/>
        <a:lstStyle/>
        <a:p>
          <a:pPr rtl="0"/>
          <a:r>
            <a:rPr lang="en-US" sz="2400" b="1" dirty="0" smtClean="0"/>
            <a:t> ICTs Application as a tools for repositioning of Academic Library for Effective and </a:t>
          </a:r>
          <a:r>
            <a:rPr lang="en-US" sz="2400" b="1" dirty="0" smtClean="0"/>
            <a:t>Efficiency in Nigerian universities</a:t>
          </a:r>
          <a:endParaRPr lang="en-US" sz="2400" dirty="0" smtClean="0"/>
        </a:p>
      </dgm:t>
    </dgm:pt>
    <dgm:pt modelId="{F928EF6D-61DF-4AC3-8858-FC619A2BAB78}" type="sibTrans" cxnId="{18F44796-258F-4FFC-A26A-ED5FEB5B5930}">
      <dgm:prSet/>
      <dgm:spPr/>
      <dgm:t>
        <a:bodyPr/>
        <a:lstStyle/>
        <a:p>
          <a:endParaRPr lang="en-US"/>
        </a:p>
      </dgm:t>
    </dgm:pt>
    <dgm:pt modelId="{17E0E34D-E892-4030-AC86-9F1DE7AD7CF5}" type="parTrans" cxnId="{18F44796-258F-4FFC-A26A-ED5FEB5B5930}">
      <dgm:prSet/>
      <dgm:spPr/>
      <dgm:t>
        <a:bodyPr/>
        <a:lstStyle/>
        <a:p>
          <a:endParaRPr lang="en-US"/>
        </a:p>
      </dgm:t>
    </dgm:pt>
    <dgm:pt modelId="{1D3CECEC-F260-4C38-B464-849EB4CDD49C}">
      <dgm:prSet/>
      <dgm:spPr>
        <a:solidFill>
          <a:srgbClr val="0070C0"/>
        </a:solidFill>
      </dgm:spPr>
      <dgm:t>
        <a:bodyPr/>
        <a:lstStyle/>
        <a:p>
          <a:pPr rtl="0"/>
          <a:r>
            <a:rPr lang="en-US" b="1" dirty="0" smtClean="0"/>
            <a:t>Computer;</a:t>
          </a:r>
          <a:endParaRPr lang="en-US" dirty="0" smtClean="0"/>
        </a:p>
      </dgm:t>
    </dgm:pt>
    <dgm:pt modelId="{097C0BA8-654A-4FB4-A967-A5EA545D0BC8}" type="sibTrans" cxnId="{67DEA6AF-230D-4476-AF63-ED167FD14E42}">
      <dgm:prSet/>
      <dgm:spPr/>
      <dgm:t>
        <a:bodyPr/>
        <a:lstStyle/>
        <a:p>
          <a:endParaRPr lang="en-US"/>
        </a:p>
      </dgm:t>
    </dgm:pt>
    <dgm:pt modelId="{EBE28B22-D08B-4782-AD9A-0A6A4244AB2A}" type="parTrans" cxnId="{67DEA6AF-230D-4476-AF63-ED167FD14E42}">
      <dgm:prSet/>
      <dgm:spPr/>
      <dgm:t>
        <a:bodyPr/>
        <a:lstStyle/>
        <a:p>
          <a:endParaRPr lang="en-US"/>
        </a:p>
      </dgm:t>
    </dgm:pt>
    <dgm:pt modelId="{2506DCF5-7E1C-4F14-A7F3-D9BF2CBDBAEC}">
      <dgm:prSet/>
      <dgm:spPr>
        <a:solidFill>
          <a:srgbClr val="0070C0"/>
        </a:solidFill>
      </dgm:spPr>
      <dgm:t>
        <a:bodyPr/>
        <a:lstStyle/>
        <a:p>
          <a:pPr rtl="0"/>
          <a:r>
            <a:rPr lang="en-US" b="1" dirty="0" smtClean="0"/>
            <a:t>Video, film,</a:t>
          </a:r>
          <a:endParaRPr lang="en-US" dirty="0"/>
        </a:p>
      </dgm:t>
    </dgm:pt>
    <dgm:pt modelId="{7C78E6AE-DCF0-45F9-8184-E7F7DDA62CE5}" type="sibTrans" cxnId="{43CB34B1-6620-4E62-9A8F-64E9B0DACC0C}">
      <dgm:prSet/>
      <dgm:spPr/>
      <dgm:t>
        <a:bodyPr/>
        <a:lstStyle/>
        <a:p>
          <a:endParaRPr lang="en-US"/>
        </a:p>
      </dgm:t>
    </dgm:pt>
    <dgm:pt modelId="{9ECD1B59-77C8-4976-A913-7E13202F9298}" type="parTrans" cxnId="{43CB34B1-6620-4E62-9A8F-64E9B0DACC0C}">
      <dgm:prSet/>
      <dgm:spPr/>
      <dgm:t>
        <a:bodyPr/>
        <a:lstStyle/>
        <a:p>
          <a:endParaRPr lang="en-US"/>
        </a:p>
      </dgm:t>
    </dgm:pt>
    <dgm:pt modelId="{BF932475-A226-4CDA-9F0C-1F201782A079}" type="pres">
      <dgm:prSet presAssocID="{9DFE918D-F14A-49FC-B384-5611B7EEB46B}" presName="diagram" presStyleCnt="0">
        <dgm:presLayoutVars>
          <dgm:dir/>
          <dgm:resizeHandles val="exact"/>
        </dgm:presLayoutVars>
      </dgm:prSet>
      <dgm:spPr/>
      <dgm:t>
        <a:bodyPr/>
        <a:lstStyle/>
        <a:p>
          <a:endParaRPr lang="en-US"/>
        </a:p>
      </dgm:t>
    </dgm:pt>
    <dgm:pt modelId="{DBA5BDF9-8394-4CF4-936F-A06F2ACA9A81}" type="pres">
      <dgm:prSet presAssocID="{0687C6BB-E19D-4A41-82EA-8390E40272BF}" presName="node" presStyleLbl="node1" presStyleIdx="0" presStyleCnt="6" custScaleX="320000" custScaleY="176543">
        <dgm:presLayoutVars>
          <dgm:bulletEnabled val="1"/>
        </dgm:presLayoutVars>
      </dgm:prSet>
      <dgm:spPr/>
      <dgm:t>
        <a:bodyPr/>
        <a:lstStyle/>
        <a:p>
          <a:endParaRPr lang="en-US"/>
        </a:p>
      </dgm:t>
    </dgm:pt>
    <dgm:pt modelId="{4BA70461-59E1-42FB-B161-76A9C99C0EB3}" type="pres">
      <dgm:prSet presAssocID="{F928EF6D-61DF-4AC3-8858-FC619A2BAB78}" presName="sibTrans" presStyleCnt="0"/>
      <dgm:spPr/>
      <dgm:t>
        <a:bodyPr/>
        <a:lstStyle/>
        <a:p>
          <a:endParaRPr lang="en-US"/>
        </a:p>
      </dgm:t>
    </dgm:pt>
    <dgm:pt modelId="{C544A479-B33C-41B8-88C6-C61C226B22D8}" type="pres">
      <dgm:prSet presAssocID="{766D3F4A-AEED-4A8F-BB06-B4E08801AD27}" presName="node" presStyleLbl="node1" presStyleIdx="1" presStyleCnt="6" custScaleX="107667" custLinFactX="-910" custLinFactY="74109" custLinFactNeighborX="-100000" custLinFactNeighborY="100000">
        <dgm:presLayoutVars>
          <dgm:bulletEnabled val="1"/>
        </dgm:presLayoutVars>
      </dgm:prSet>
      <dgm:spPr/>
      <dgm:t>
        <a:bodyPr/>
        <a:lstStyle/>
        <a:p>
          <a:endParaRPr lang="en-US"/>
        </a:p>
      </dgm:t>
    </dgm:pt>
    <dgm:pt modelId="{8E6355EF-2AD7-438D-8913-061899E6E50F}" type="pres">
      <dgm:prSet presAssocID="{35E5FDE4-0085-4AD3-8CA0-A17539B6B01D}" presName="sibTrans" presStyleCnt="0"/>
      <dgm:spPr/>
      <dgm:t>
        <a:bodyPr/>
        <a:lstStyle/>
        <a:p>
          <a:endParaRPr lang="en-US"/>
        </a:p>
      </dgm:t>
    </dgm:pt>
    <dgm:pt modelId="{4824EF80-FAFA-424C-82BA-F848C8A5FD29}" type="pres">
      <dgm:prSet presAssocID="{2506DCF5-7E1C-4F14-A7F3-D9BF2CBDBAEC}" presName="node" presStyleLbl="node1" presStyleIdx="2" presStyleCnt="6" custLinFactNeighborX="45500" custLinFactNeighborY="-6790">
        <dgm:presLayoutVars>
          <dgm:bulletEnabled val="1"/>
        </dgm:presLayoutVars>
      </dgm:prSet>
      <dgm:spPr/>
      <dgm:t>
        <a:bodyPr/>
        <a:lstStyle/>
        <a:p>
          <a:endParaRPr lang="en-US"/>
        </a:p>
      </dgm:t>
    </dgm:pt>
    <dgm:pt modelId="{40532A02-9026-48AA-8025-FD547F9262BA}" type="pres">
      <dgm:prSet presAssocID="{7C78E6AE-DCF0-45F9-8184-E7F7DDA62CE5}" presName="sibTrans" presStyleCnt="0"/>
      <dgm:spPr/>
      <dgm:t>
        <a:bodyPr/>
        <a:lstStyle/>
        <a:p>
          <a:endParaRPr lang="en-US"/>
        </a:p>
      </dgm:t>
    </dgm:pt>
    <dgm:pt modelId="{3A61097B-698E-407B-BAE1-0649B0B4B331}" type="pres">
      <dgm:prSet presAssocID="{1D3CECEC-F260-4C38-B464-849EB4CDD49C}" presName="node" presStyleLbl="node1" presStyleIdx="3" presStyleCnt="6" custLinFactY="-28395" custLinFactNeighborX="0" custLinFactNeighborY="-100000">
        <dgm:presLayoutVars>
          <dgm:bulletEnabled val="1"/>
        </dgm:presLayoutVars>
      </dgm:prSet>
      <dgm:spPr/>
      <dgm:t>
        <a:bodyPr/>
        <a:lstStyle/>
        <a:p>
          <a:endParaRPr lang="en-US"/>
        </a:p>
      </dgm:t>
    </dgm:pt>
    <dgm:pt modelId="{FFD1F6D2-294D-41A5-AA71-0815826D491A}" type="pres">
      <dgm:prSet presAssocID="{097C0BA8-654A-4FB4-A967-A5EA545D0BC8}" presName="sibTrans" presStyleCnt="0"/>
      <dgm:spPr/>
      <dgm:t>
        <a:bodyPr/>
        <a:lstStyle/>
        <a:p>
          <a:endParaRPr lang="en-US"/>
        </a:p>
      </dgm:t>
    </dgm:pt>
    <dgm:pt modelId="{2E8F57F7-0E02-4F46-9891-3DDD7B4D71B7}" type="pres">
      <dgm:prSet presAssocID="{6402E579-7ED6-4B28-B3B9-AD0453A77B23}" presName="node" presStyleLbl="node1" presStyleIdx="4" presStyleCnt="6" custLinFactNeighborX="2593" custLinFactNeighborY="-58025">
        <dgm:presLayoutVars>
          <dgm:bulletEnabled val="1"/>
        </dgm:presLayoutVars>
      </dgm:prSet>
      <dgm:spPr/>
      <dgm:t>
        <a:bodyPr/>
        <a:lstStyle/>
        <a:p>
          <a:endParaRPr lang="en-US"/>
        </a:p>
      </dgm:t>
    </dgm:pt>
    <dgm:pt modelId="{D8209CE7-B73C-4004-B15B-A0F738E6B336}" type="pres">
      <dgm:prSet presAssocID="{963413F0-7649-4E7B-B640-364C51819876}" presName="sibTrans" presStyleCnt="0"/>
      <dgm:spPr/>
      <dgm:t>
        <a:bodyPr/>
        <a:lstStyle/>
        <a:p>
          <a:endParaRPr lang="en-US"/>
        </a:p>
      </dgm:t>
    </dgm:pt>
    <dgm:pt modelId="{6816FD48-E3D9-4BEC-95A6-5A2295C8D8EE}" type="pres">
      <dgm:prSet presAssocID="{61BDB7B8-9398-4711-A0C5-FCBFD3919217}" presName="node" presStyleLbl="node1" presStyleIdx="5" presStyleCnt="6" custLinFactNeighborX="-3704" custLinFactNeighborY="48148">
        <dgm:presLayoutVars>
          <dgm:bulletEnabled val="1"/>
        </dgm:presLayoutVars>
      </dgm:prSet>
      <dgm:spPr/>
      <dgm:t>
        <a:bodyPr/>
        <a:lstStyle/>
        <a:p>
          <a:endParaRPr lang="en-US"/>
        </a:p>
      </dgm:t>
    </dgm:pt>
  </dgm:ptLst>
  <dgm:cxnLst>
    <dgm:cxn modelId="{F5BE7463-9383-43E9-B5B2-2281B8173BBD}" srcId="{9DFE918D-F14A-49FC-B384-5611B7EEB46B}" destId="{766D3F4A-AEED-4A8F-BB06-B4E08801AD27}" srcOrd="1" destOrd="0" parTransId="{6025C728-DEE9-4463-9271-73D3274B9A08}" sibTransId="{35E5FDE4-0085-4AD3-8CA0-A17539B6B01D}"/>
    <dgm:cxn modelId="{A4B0AFBC-63E4-40F0-9653-C7977ADC0792}" type="presOf" srcId="{0687C6BB-E19D-4A41-82EA-8390E40272BF}" destId="{DBA5BDF9-8394-4CF4-936F-A06F2ACA9A81}" srcOrd="0" destOrd="0" presId="urn:microsoft.com/office/officeart/2005/8/layout/default#1"/>
    <dgm:cxn modelId="{DA4533F1-DE36-42BF-9D3D-CF5D0C828FE8}" type="presOf" srcId="{9DFE918D-F14A-49FC-B384-5611B7EEB46B}" destId="{BF932475-A226-4CDA-9F0C-1F201782A079}" srcOrd="0" destOrd="0" presId="urn:microsoft.com/office/officeart/2005/8/layout/default#1"/>
    <dgm:cxn modelId="{43CB34B1-6620-4E62-9A8F-64E9B0DACC0C}" srcId="{9DFE918D-F14A-49FC-B384-5611B7EEB46B}" destId="{2506DCF5-7E1C-4F14-A7F3-D9BF2CBDBAEC}" srcOrd="2" destOrd="0" parTransId="{9ECD1B59-77C8-4976-A913-7E13202F9298}" sibTransId="{7C78E6AE-DCF0-45F9-8184-E7F7DDA62CE5}"/>
    <dgm:cxn modelId="{91064BB3-424E-405E-82F6-20584C36AD05}" type="presOf" srcId="{6402E579-7ED6-4B28-B3B9-AD0453A77B23}" destId="{2E8F57F7-0E02-4F46-9891-3DDD7B4D71B7}" srcOrd="0" destOrd="0" presId="urn:microsoft.com/office/officeart/2005/8/layout/default#1"/>
    <dgm:cxn modelId="{F651BE3B-2389-4AE8-8FCD-E145F59AC791}" srcId="{9DFE918D-F14A-49FC-B384-5611B7EEB46B}" destId="{6402E579-7ED6-4B28-B3B9-AD0453A77B23}" srcOrd="4" destOrd="0" parTransId="{3D8022BD-4260-4782-BF4C-7EB1E7477F26}" sibTransId="{963413F0-7649-4E7B-B640-364C51819876}"/>
    <dgm:cxn modelId="{18F44796-258F-4FFC-A26A-ED5FEB5B5930}" srcId="{9DFE918D-F14A-49FC-B384-5611B7EEB46B}" destId="{0687C6BB-E19D-4A41-82EA-8390E40272BF}" srcOrd="0" destOrd="0" parTransId="{17E0E34D-E892-4030-AC86-9F1DE7AD7CF5}" sibTransId="{F928EF6D-61DF-4AC3-8858-FC619A2BAB78}"/>
    <dgm:cxn modelId="{605EE02A-9F68-47EC-9597-D6DDB045DBCE}" type="presOf" srcId="{2506DCF5-7E1C-4F14-A7F3-D9BF2CBDBAEC}" destId="{4824EF80-FAFA-424C-82BA-F848C8A5FD29}" srcOrd="0" destOrd="0" presId="urn:microsoft.com/office/officeart/2005/8/layout/default#1"/>
    <dgm:cxn modelId="{1D13C0B1-945B-4CA9-A48D-34092A08FC83}" srcId="{9DFE918D-F14A-49FC-B384-5611B7EEB46B}" destId="{61BDB7B8-9398-4711-A0C5-FCBFD3919217}" srcOrd="5" destOrd="0" parTransId="{37481015-FE82-4120-A4DB-4B4F8EA2FA75}" sibTransId="{EF491609-9A02-4F43-B9E3-FECC3CC1ED0D}"/>
    <dgm:cxn modelId="{D77EA064-C8C2-4864-BE3A-6A33CF470D8C}" type="presOf" srcId="{61BDB7B8-9398-4711-A0C5-FCBFD3919217}" destId="{6816FD48-E3D9-4BEC-95A6-5A2295C8D8EE}" srcOrd="0" destOrd="0" presId="urn:microsoft.com/office/officeart/2005/8/layout/default#1"/>
    <dgm:cxn modelId="{A4D30C04-62DB-4254-A259-9999BFBC4C6A}" type="presOf" srcId="{766D3F4A-AEED-4A8F-BB06-B4E08801AD27}" destId="{C544A479-B33C-41B8-88C6-C61C226B22D8}" srcOrd="0" destOrd="0" presId="urn:microsoft.com/office/officeart/2005/8/layout/default#1"/>
    <dgm:cxn modelId="{67DEA6AF-230D-4476-AF63-ED167FD14E42}" srcId="{9DFE918D-F14A-49FC-B384-5611B7EEB46B}" destId="{1D3CECEC-F260-4C38-B464-849EB4CDD49C}" srcOrd="3" destOrd="0" parTransId="{EBE28B22-D08B-4782-AD9A-0A6A4244AB2A}" sibTransId="{097C0BA8-654A-4FB4-A967-A5EA545D0BC8}"/>
    <dgm:cxn modelId="{3F602108-4248-40C4-A978-771F01B40294}" type="presOf" srcId="{1D3CECEC-F260-4C38-B464-849EB4CDD49C}" destId="{3A61097B-698E-407B-BAE1-0649B0B4B331}" srcOrd="0" destOrd="0" presId="urn:microsoft.com/office/officeart/2005/8/layout/default#1"/>
    <dgm:cxn modelId="{540FC2C4-F0CB-418E-84A6-22F1F17F5AF1}" type="presParOf" srcId="{BF932475-A226-4CDA-9F0C-1F201782A079}" destId="{DBA5BDF9-8394-4CF4-936F-A06F2ACA9A81}" srcOrd="0" destOrd="0" presId="urn:microsoft.com/office/officeart/2005/8/layout/default#1"/>
    <dgm:cxn modelId="{52911D53-BF29-4C2C-8949-95D4EB46ABE3}" type="presParOf" srcId="{BF932475-A226-4CDA-9F0C-1F201782A079}" destId="{4BA70461-59E1-42FB-B161-76A9C99C0EB3}" srcOrd="1" destOrd="0" presId="urn:microsoft.com/office/officeart/2005/8/layout/default#1"/>
    <dgm:cxn modelId="{D7F34445-24B2-4794-B574-4216AD9580B0}" type="presParOf" srcId="{BF932475-A226-4CDA-9F0C-1F201782A079}" destId="{C544A479-B33C-41B8-88C6-C61C226B22D8}" srcOrd="2" destOrd="0" presId="urn:microsoft.com/office/officeart/2005/8/layout/default#1"/>
    <dgm:cxn modelId="{06BE9517-A406-4C1B-B099-85B0DC5239CD}" type="presParOf" srcId="{BF932475-A226-4CDA-9F0C-1F201782A079}" destId="{8E6355EF-2AD7-438D-8913-061899E6E50F}" srcOrd="3" destOrd="0" presId="urn:microsoft.com/office/officeart/2005/8/layout/default#1"/>
    <dgm:cxn modelId="{F83ECE25-4B32-41C3-AA66-5C73BEDE5D22}" type="presParOf" srcId="{BF932475-A226-4CDA-9F0C-1F201782A079}" destId="{4824EF80-FAFA-424C-82BA-F848C8A5FD29}" srcOrd="4" destOrd="0" presId="urn:microsoft.com/office/officeart/2005/8/layout/default#1"/>
    <dgm:cxn modelId="{F4F6D7C9-0F09-40CC-81F1-BAB26715914A}" type="presParOf" srcId="{BF932475-A226-4CDA-9F0C-1F201782A079}" destId="{40532A02-9026-48AA-8025-FD547F9262BA}" srcOrd="5" destOrd="0" presId="urn:microsoft.com/office/officeart/2005/8/layout/default#1"/>
    <dgm:cxn modelId="{FE698937-DF76-4987-998D-867FED517FA3}" type="presParOf" srcId="{BF932475-A226-4CDA-9F0C-1F201782A079}" destId="{3A61097B-698E-407B-BAE1-0649B0B4B331}" srcOrd="6" destOrd="0" presId="urn:microsoft.com/office/officeart/2005/8/layout/default#1"/>
    <dgm:cxn modelId="{B23BC1D1-E799-4850-8725-C970F3583E6F}" type="presParOf" srcId="{BF932475-A226-4CDA-9F0C-1F201782A079}" destId="{FFD1F6D2-294D-41A5-AA71-0815826D491A}" srcOrd="7" destOrd="0" presId="urn:microsoft.com/office/officeart/2005/8/layout/default#1"/>
    <dgm:cxn modelId="{A5DEFB9B-E918-469A-935F-93CB2EEC125D}" type="presParOf" srcId="{BF932475-A226-4CDA-9F0C-1F201782A079}" destId="{2E8F57F7-0E02-4F46-9891-3DDD7B4D71B7}" srcOrd="8" destOrd="0" presId="urn:microsoft.com/office/officeart/2005/8/layout/default#1"/>
    <dgm:cxn modelId="{E3F843DC-CE33-49BF-9A71-98355A317AB0}" type="presParOf" srcId="{BF932475-A226-4CDA-9F0C-1F201782A079}" destId="{D8209CE7-B73C-4004-B15B-A0F738E6B336}" srcOrd="9" destOrd="0" presId="urn:microsoft.com/office/officeart/2005/8/layout/default#1"/>
    <dgm:cxn modelId="{ECE55ECA-2354-4569-BB6A-AD191FDF938D}" type="presParOf" srcId="{BF932475-A226-4CDA-9F0C-1F201782A079}" destId="{6816FD48-E3D9-4BEC-95A6-5A2295C8D8EE}" srcOrd="1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DFE918D-F14A-49FC-B384-5611B7EEB46B}"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766D3F4A-AEED-4A8F-BB06-B4E08801AD27}">
      <dgm:prSet/>
      <dgm:spPr>
        <a:solidFill>
          <a:srgbClr val="0070C0"/>
        </a:solidFill>
      </dgm:spPr>
      <dgm:t>
        <a:bodyPr/>
        <a:lstStyle/>
        <a:p>
          <a:pPr rtl="0"/>
          <a:r>
            <a:rPr lang="en-US" i="1" dirty="0" smtClean="0"/>
            <a:t>Lack of confidence in the face of increasingly information technology;</a:t>
          </a:r>
          <a:endParaRPr lang="en-US" dirty="0" smtClean="0"/>
        </a:p>
      </dgm:t>
    </dgm:pt>
    <dgm:pt modelId="{6025C728-DEE9-4463-9271-73D3274B9A08}" type="parTrans" cxnId="{F5BE7463-9383-43E9-B5B2-2281B8173BBD}">
      <dgm:prSet/>
      <dgm:spPr/>
      <dgm:t>
        <a:bodyPr/>
        <a:lstStyle/>
        <a:p>
          <a:endParaRPr lang="en-US"/>
        </a:p>
      </dgm:t>
    </dgm:pt>
    <dgm:pt modelId="{35E5FDE4-0085-4AD3-8CA0-A17539B6B01D}" type="sibTrans" cxnId="{F5BE7463-9383-43E9-B5B2-2281B8173BBD}">
      <dgm:prSet/>
      <dgm:spPr/>
      <dgm:t>
        <a:bodyPr/>
        <a:lstStyle/>
        <a:p>
          <a:endParaRPr lang="en-US"/>
        </a:p>
      </dgm:t>
    </dgm:pt>
    <dgm:pt modelId="{2506DCF5-7E1C-4F14-A7F3-D9BF2CBDBAEC}">
      <dgm:prSet/>
      <dgm:spPr>
        <a:solidFill>
          <a:srgbClr val="0070C0"/>
        </a:solidFill>
      </dgm:spPr>
      <dgm:t>
        <a:bodyPr/>
        <a:lstStyle/>
        <a:p>
          <a:pPr rtl="0"/>
          <a:r>
            <a:rPr lang="en-GB" i="1" dirty="0" smtClean="0"/>
            <a:t>Information access;</a:t>
          </a:r>
          <a:endParaRPr lang="en-US" dirty="0"/>
        </a:p>
      </dgm:t>
    </dgm:pt>
    <dgm:pt modelId="{9ECD1B59-77C8-4976-A913-7E13202F9298}" type="parTrans" cxnId="{43CB34B1-6620-4E62-9A8F-64E9B0DACC0C}">
      <dgm:prSet/>
      <dgm:spPr/>
      <dgm:t>
        <a:bodyPr/>
        <a:lstStyle/>
        <a:p>
          <a:endParaRPr lang="en-US"/>
        </a:p>
      </dgm:t>
    </dgm:pt>
    <dgm:pt modelId="{7C78E6AE-DCF0-45F9-8184-E7F7DDA62CE5}" type="sibTrans" cxnId="{43CB34B1-6620-4E62-9A8F-64E9B0DACC0C}">
      <dgm:prSet/>
      <dgm:spPr/>
      <dgm:t>
        <a:bodyPr/>
        <a:lstStyle/>
        <a:p>
          <a:endParaRPr lang="en-US"/>
        </a:p>
      </dgm:t>
    </dgm:pt>
    <dgm:pt modelId="{1D3CECEC-F260-4C38-B464-849EB4CDD49C}">
      <dgm:prSet/>
      <dgm:spPr>
        <a:solidFill>
          <a:srgbClr val="0070C0"/>
        </a:solidFill>
      </dgm:spPr>
      <dgm:t>
        <a:bodyPr/>
        <a:lstStyle/>
        <a:p>
          <a:pPr rtl="0"/>
          <a:r>
            <a:rPr lang="en-US" i="1" dirty="0" smtClean="0"/>
            <a:t>Demands for new skills;</a:t>
          </a:r>
        </a:p>
      </dgm:t>
    </dgm:pt>
    <dgm:pt modelId="{EBE28B22-D08B-4782-AD9A-0A6A4244AB2A}" type="parTrans" cxnId="{67DEA6AF-230D-4476-AF63-ED167FD14E42}">
      <dgm:prSet/>
      <dgm:spPr/>
      <dgm:t>
        <a:bodyPr/>
        <a:lstStyle/>
        <a:p>
          <a:endParaRPr lang="en-US"/>
        </a:p>
      </dgm:t>
    </dgm:pt>
    <dgm:pt modelId="{097C0BA8-654A-4FB4-A967-A5EA545D0BC8}" type="sibTrans" cxnId="{67DEA6AF-230D-4476-AF63-ED167FD14E42}">
      <dgm:prSet/>
      <dgm:spPr/>
      <dgm:t>
        <a:bodyPr/>
        <a:lstStyle/>
        <a:p>
          <a:endParaRPr lang="en-US"/>
        </a:p>
      </dgm:t>
    </dgm:pt>
    <dgm:pt modelId="{6402E579-7ED6-4B28-B3B9-AD0453A77B23}">
      <dgm:prSet/>
      <dgm:spPr>
        <a:solidFill>
          <a:schemeClr val="tx1"/>
        </a:solidFill>
      </dgm:spPr>
      <dgm:t>
        <a:bodyPr/>
        <a:lstStyle/>
        <a:p>
          <a:pPr rtl="0"/>
          <a:r>
            <a:rPr lang="en-US" i="1" dirty="0" smtClean="0"/>
            <a:t>Lack of maintenance culture;</a:t>
          </a:r>
        </a:p>
      </dgm:t>
    </dgm:pt>
    <dgm:pt modelId="{3D8022BD-4260-4782-BF4C-7EB1E7477F26}" type="parTrans" cxnId="{F651BE3B-2389-4AE8-8FCD-E145F59AC791}">
      <dgm:prSet/>
      <dgm:spPr/>
      <dgm:t>
        <a:bodyPr/>
        <a:lstStyle/>
        <a:p>
          <a:endParaRPr lang="en-US"/>
        </a:p>
      </dgm:t>
    </dgm:pt>
    <dgm:pt modelId="{963413F0-7649-4E7B-B640-364C51819876}" type="sibTrans" cxnId="{F651BE3B-2389-4AE8-8FCD-E145F59AC791}">
      <dgm:prSet/>
      <dgm:spPr/>
      <dgm:t>
        <a:bodyPr/>
        <a:lstStyle/>
        <a:p>
          <a:endParaRPr lang="en-US"/>
        </a:p>
      </dgm:t>
    </dgm:pt>
    <dgm:pt modelId="{61BDB7B8-9398-4711-A0C5-FCBFD3919217}">
      <dgm:prSet/>
      <dgm:spPr>
        <a:solidFill>
          <a:srgbClr val="0070C0"/>
        </a:solidFill>
      </dgm:spPr>
      <dgm:t>
        <a:bodyPr/>
        <a:lstStyle/>
        <a:p>
          <a:pPr rtl="0"/>
          <a:r>
            <a:rPr lang="en-US" i="1" dirty="0" smtClean="0"/>
            <a:t>Cost / Funding.</a:t>
          </a:r>
          <a:endParaRPr lang="en-US" dirty="0"/>
        </a:p>
      </dgm:t>
    </dgm:pt>
    <dgm:pt modelId="{37481015-FE82-4120-A4DB-4B4F8EA2FA75}" type="parTrans" cxnId="{1D13C0B1-945B-4CA9-A48D-34092A08FC83}">
      <dgm:prSet/>
      <dgm:spPr/>
      <dgm:t>
        <a:bodyPr/>
        <a:lstStyle/>
        <a:p>
          <a:endParaRPr lang="en-US"/>
        </a:p>
      </dgm:t>
    </dgm:pt>
    <dgm:pt modelId="{EF491609-9A02-4F43-B9E3-FECC3CC1ED0D}" type="sibTrans" cxnId="{1D13C0B1-945B-4CA9-A48D-34092A08FC83}">
      <dgm:prSet/>
      <dgm:spPr/>
      <dgm:t>
        <a:bodyPr/>
        <a:lstStyle/>
        <a:p>
          <a:endParaRPr lang="en-US"/>
        </a:p>
      </dgm:t>
    </dgm:pt>
    <dgm:pt modelId="{0687C6BB-E19D-4A41-82EA-8390E40272BF}">
      <dgm:prSet custT="1"/>
      <dgm:spPr>
        <a:solidFill>
          <a:schemeClr val="tx1"/>
        </a:solidFill>
      </dgm:spPr>
      <dgm:t>
        <a:bodyPr/>
        <a:lstStyle/>
        <a:p>
          <a:pPr rtl="0"/>
          <a:r>
            <a:rPr lang="en-GB" sz="2000" b="1" dirty="0" smtClean="0"/>
            <a:t>Challenges of Using ICT </a:t>
          </a:r>
          <a:r>
            <a:rPr lang="en-US" sz="2000" b="1" dirty="0" smtClean="0"/>
            <a:t>as a tools for repositioning of Academic Library for Effective and Efficiency </a:t>
          </a:r>
          <a:r>
            <a:rPr lang="en-GB" sz="2000" b="1" dirty="0" smtClean="0"/>
            <a:t>in the University Libraries.</a:t>
          </a:r>
        </a:p>
        <a:p>
          <a:pPr rtl="0"/>
          <a:r>
            <a:rPr lang="en-US" sz="1600" dirty="0" smtClean="0"/>
            <a:t>Despite the enormous importance of using ICT in enhancing library services, this still poses a number of challenges which include:</a:t>
          </a:r>
          <a:endParaRPr lang="en-US" sz="1600" dirty="0"/>
        </a:p>
      </dgm:t>
    </dgm:pt>
    <dgm:pt modelId="{F928EF6D-61DF-4AC3-8858-FC619A2BAB78}" type="sibTrans" cxnId="{18F44796-258F-4FFC-A26A-ED5FEB5B5930}">
      <dgm:prSet/>
      <dgm:spPr/>
      <dgm:t>
        <a:bodyPr/>
        <a:lstStyle/>
        <a:p>
          <a:endParaRPr lang="en-US"/>
        </a:p>
      </dgm:t>
    </dgm:pt>
    <dgm:pt modelId="{17E0E34D-E892-4030-AC86-9F1DE7AD7CF5}" type="parTrans" cxnId="{18F44796-258F-4FFC-A26A-ED5FEB5B5930}">
      <dgm:prSet/>
      <dgm:spPr/>
      <dgm:t>
        <a:bodyPr/>
        <a:lstStyle/>
        <a:p>
          <a:endParaRPr lang="en-US"/>
        </a:p>
      </dgm:t>
    </dgm:pt>
    <dgm:pt modelId="{BF932475-A226-4CDA-9F0C-1F201782A079}" type="pres">
      <dgm:prSet presAssocID="{9DFE918D-F14A-49FC-B384-5611B7EEB46B}" presName="diagram" presStyleCnt="0">
        <dgm:presLayoutVars>
          <dgm:dir/>
          <dgm:resizeHandles val="exact"/>
        </dgm:presLayoutVars>
      </dgm:prSet>
      <dgm:spPr/>
      <dgm:t>
        <a:bodyPr/>
        <a:lstStyle/>
        <a:p>
          <a:endParaRPr lang="en-US"/>
        </a:p>
      </dgm:t>
    </dgm:pt>
    <dgm:pt modelId="{DBA5BDF9-8394-4CF4-936F-A06F2ACA9A81}" type="pres">
      <dgm:prSet presAssocID="{0687C6BB-E19D-4A41-82EA-8390E40272BF}" presName="node" presStyleLbl="node1" presStyleIdx="0" presStyleCnt="6" custScaleX="320000" custLinFactNeighborY="-3704">
        <dgm:presLayoutVars>
          <dgm:bulletEnabled val="1"/>
        </dgm:presLayoutVars>
      </dgm:prSet>
      <dgm:spPr/>
      <dgm:t>
        <a:bodyPr/>
        <a:lstStyle/>
        <a:p>
          <a:endParaRPr lang="en-US"/>
        </a:p>
      </dgm:t>
    </dgm:pt>
    <dgm:pt modelId="{4BA70461-59E1-42FB-B161-76A9C99C0EB3}" type="pres">
      <dgm:prSet presAssocID="{F928EF6D-61DF-4AC3-8858-FC619A2BAB78}" presName="sibTrans" presStyleCnt="0"/>
      <dgm:spPr/>
    </dgm:pt>
    <dgm:pt modelId="{C544A479-B33C-41B8-88C6-C61C226B22D8}" type="pres">
      <dgm:prSet presAssocID="{766D3F4A-AEED-4A8F-BB06-B4E08801AD27}" presName="node" presStyleLbl="node1" presStyleIdx="1" presStyleCnt="6" custScaleX="101741" custScaleY="130794" custLinFactX="-910" custLinFactY="74109" custLinFactNeighborX="-100000" custLinFactNeighborY="100000">
        <dgm:presLayoutVars>
          <dgm:bulletEnabled val="1"/>
        </dgm:presLayoutVars>
      </dgm:prSet>
      <dgm:spPr/>
      <dgm:t>
        <a:bodyPr/>
        <a:lstStyle/>
        <a:p>
          <a:endParaRPr lang="en-US"/>
        </a:p>
      </dgm:t>
    </dgm:pt>
    <dgm:pt modelId="{8E6355EF-2AD7-438D-8913-061899E6E50F}" type="pres">
      <dgm:prSet presAssocID="{35E5FDE4-0085-4AD3-8CA0-A17539B6B01D}" presName="sibTrans" presStyleCnt="0"/>
      <dgm:spPr/>
    </dgm:pt>
    <dgm:pt modelId="{4824EF80-FAFA-424C-82BA-F848C8A5FD29}" type="pres">
      <dgm:prSet presAssocID="{2506DCF5-7E1C-4F14-A7F3-D9BF2CBDBAEC}" presName="node" presStyleLbl="node1" presStyleIdx="2" presStyleCnt="6" custScaleY="119753" custLinFactNeighborX="45500" custLinFactNeighborY="-6790">
        <dgm:presLayoutVars>
          <dgm:bulletEnabled val="1"/>
        </dgm:presLayoutVars>
      </dgm:prSet>
      <dgm:spPr/>
      <dgm:t>
        <a:bodyPr/>
        <a:lstStyle/>
        <a:p>
          <a:endParaRPr lang="en-US"/>
        </a:p>
      </dgm:t>
    </dgm:pt>
    <dgm:pt modelId="{40532A02-9026-48AA-8025-FD547F9262BA}" type="pres">
      <dgm:prSet presAssocID="{7C78E6AE-DCF0-45F9-8184-E7F7DDA62CE5}" presName="sibTrans" presStyleCnt="0"/>
      <dgm:spPr/>
    </dgm:pt>
    <dgm:pt modelId="{3A61097B-698E-407B-BAE1-0649B0B4B331}" type="pres">
      <dgm:prSet presAssocID="{1D3CECEC-F260-4C38-B464-849EB4CDD49C}" presName="node" presStyleLbl="node1" presStyleIdx="3" presStyleCnt="6" custScaleY="127160" custLinFactY="-74656" custLinFactNeighborY="-100000">
        <dgm:presLayoutVars>
          <dgm:bulletEnabled val="1"/>
        </dgm:presLayoutVars>
      </dgm:prSet>
      <dgm:spPr/>
      <dgm:t>
        <a:bodyPr/>
        <a:lstStyle/>
        <a:p>
          <a:endParaRPr lang="en-US"/>
        </a:p>
      </dgm:t>
    </dgm:pt>
    <dgm:pt modelId="{FFD1F6D2-294D-41A5-AA71-0815826D491A}" type="pres">
      <dgm:prSet presAssocID="{097C0BA8-654A-4FB4-A967-A5EA545D0BC8}" presName="sibTrans" presStyleCnt="0"/>
      <dgm:spPr/>
    </dgm:pt>
    <dgm:pt modelId="{2E8F57F7-0E02-4F46-9891-3DDD7B4D71B7}" type="pres">
      <dgm:prSet presAssocID="{6402E579-7ED6-4B28-B3B9-AD0453A77B23}" presName="node" presStyleLbl="node1" presStyleIdx="4" presStyleCnt="6" custLinFactNeighborX="-3333" custLinFactNeighborY="-59841">
        <dgm:presLayoutVars>
          <dgm:bulletEnabled val="1"/>
        </dgm:presLayoutVars>
      </dgm:prSet>
      <dgm:spPr/>
      <dgm:t>
        <a:bodyPr/>
        <a:lstStyle/>
        <a:p>
          <a:endParaRPr lang="en-US"/>
        </a:p>
      </dgm:t>
    </dgm:pt>
    <dgm:pt modelId="{D8209CE7-B73C-4004-B15B-A0F738E6B336}" type="pres">
      <dgm:prSet presAssocID="{963413F0-7649-4E7B-B640-364C51819876}" presName="sibTrans" presStyleCnt="0"/>
      <dgm:spPr/>
    </dgm:pt>
    <dgm:pt modelId="{6816FD48-E3D9-4BEC-95A6-5A2295C8D8EE}" type="pres">
      <dgm:prSet presAssocID="{61BDB7B8-9398-4711-A0C5-FCBFD3919217}" presName="node" presStyleLbl="node1" presStyleIdx="5" presStyleCnt="6" custScaleY="159259" custLinFactNeighborX="-3704" custLinFactNeighborY="48148">
        <dgm:presLayoutVars>
          <dgm:bulletEnabled val="1"/>
        </dgm:presLayoutVars>
      </dgm:prSet>
      <dgm:spPr/>
      <dgm:t>
        <a:bodyPr/>
        <a:lstStyle/>
        <a:p>
          <a:endParaRPr lang="en-US"/>
        </a:p>
      </dgm:t>
    </dgm:pt>
  </dgm:ptLst>
  <dgm:cxnLst>
    <dgm:cxn modelId="{F5BE7463-9383-43E9-B5B2-2281B8173BBD}" srcId="{9DFE918D-F14A-49FC-B384-5611B7EEB46B}" destId="{766D3F4A-AEED-4A8F-BB06-B4E08801AD27}" srcOrd="1" destOrd="0" parTransId="{6025C728-DEE9-4463-9271-73D3274B9A08}" sibTransId="{35E5FDE4-0085-4AD3-8CA0-A17539B6B01D}"/>
    <dgm:cxn modelId="{43CB34B1-6620-4E62-9A8F-64E9B0DACC0C}" srcId="{9DFE918D-F14A-49FC-B384-5611B7EEB46B}" destId="{2506DCF5-7E1C-4F14-A7F3-D9BF2CBDBAEC}" srcOrd="2" destOrd="0" parTransId="{9ECD1B59-77C8-4976-A913-7E13202F9298}" sibTransId="{7C78E6AE-DCF0-45F9-8184-E7F7DDA62CE5}"/>
    <dgm:cxn modelId="{876C2A5F-487B-41EE-8F8E-A2728B62BC7D}" type="presOf" srcId="{1D3CECEC-F260-4C38-B464-849EB4CDD49C}" destId="{3A61097B-698E-407B-BAE1-0649B0B4B331}" srcOrd="0" destOrd="0" presId="urn:microsoft.com/office/officeart/2005/8/layout/default#1"/>
    <dgm:cxn modelId="{7707ABCB-EEDB-4B10-B924-00980125B66B}" type="presOf" srcId="{9DFE918D-F14A-49FC-B384-5611B7EEB46B}" destId="{BF932475-A226-4CDA-9F0C-1F201782A079}" srcOrd="0" destOrd="0" presId="urn:microsoft.com/office/officeart/2005/8/layout/default#1"/>
    <dgm:cxn modelId="{F651BE3B-2389-4AE8-8FCD-E145F59AC791}" srcId="{9DFE918D-F14A-49FC-B384-5611B7EEB46B}" destId="{6402E579-7ED6-4B28-B3B9-AD0453A77B23}" srcOrd="4" destOrd="0" parTransId="{3D8022BD-4260-4782-BF4C-7EB1E7477F26}" sibTransId="{963413F0-7649-4E7B-B640-364C51819876}"/>
    <dgm:cxn modelId="{FAC2FDC5-CA8D-494C-B699-6FD62F762131}" type="presOf" srcId="{766D3F4A-AEED-4A8F-BB06-B4E08801AD27}" destId="{C544A479-B33C-41B8-88C6-C61C226B22D8}" srcOrd="0" destOrd="0" presId="urn:microsoft.com/office/officeart/2005/8/layout/default#1"/>
    <dgm:cxn modelId="{18F44796-258F-4FFC-A26A-ED5FEB5B5930}" srcId="{9DFE918D-F14A-49FC-B384-5611B7EEB46B}" destId="{0687C6BB-E19D-4A41-82EA-8390E40272BF}" srcOrd="0" destOrd="0" parTransId="{17E0E34D-E892-4030-AC86-9F1DE7AD7CF5}" sibTransId="{F928EF6D-61DF-4AC3-8858-FC619A2BAB78}"/>
    <dgm:cxn modelId="{1D13C0B1-945B-4CA9-A48D-34092A08FC83}" srcId="{9DFE918D-F14A-49FC-B384-5611B7EEB46B}" destId="{61BDB7B8-9398-4711-A0C5-FCBFD3919217}" srcOrd="5" destOrd="0" parTransId="{37481015-FE82-4120-A4DB-4B4F8EA2FA75}" sibTransId="{EF491609-9A02-4F43-B9E3-FECC3CC1ED0D}"/>
    <dgm:cxn modelId="{036D8E48-9D9D-49DD-93F6-0B30C81FCBEE}" type="presOf" srcId="{0687C6BB-E19D-4A41-82EA-8390E40272BF}" destId="{DBA5BDF9-8394-4CF4-936F-A06F2ACA9A81}" srcOrd="0" destOrd="0" presId="urn:microsoft.com/office/officeart/2005/8/layout/default#1"/>
    <dgm:cxn modelId="{2CFE5388-1FA1-46E6-8B4B-97D9EB861CE0}" type="presOf" srcId="{61BDB7B8-9398-4711-A0C5-FCBFD3919217}" destId="{6816FD48-E3D9-4BEC-95A6-5A2295C8D8EE}" srcOrd="0" destOrd="0" presId="urn:microsoft.com/office/officeart/2005/8/layout/default#1"/>
    <dgm:cxn modelId="{67DEA6AF-230D-4476-AF63-ED167FD14E42}" srcId="{9DFE918D-F14A-49FC-B384-5611B7EEB46B}" destId="{1D3CECEC-F260-4C38-B464-849EB4CDD49C}" srcOrd="3" destOrd="0" parTransId="{EBE28B22-D08B-4782-AD9A-0A6A4244AB2A}" sibTransId="{097C0BA8-654A-4FB4-A967-A5EA545D0BC8}"/>
    <dgm:cxn modelId="{6A86D584-2C2C-4B3F-967D-345C1D1C84D3}" type="presOf" srcId="{2506DCF5-7E1C-4F14-A7F3-D9BF2CBDBAEC}" destId="{4824EF80-FAFA-424C-82BA-F848C8A5FD29}" srcOrd="0" destOrd="0" presId="urn:microsoft.com/office/officeart/2005/8/layout/default#1"/>
    <dgm:cxn modelId="{7172FB56-C8EF-4DCF-88A9-539C889E869A}" type="presOf" srcId="{6402E579-7ED6-4B28-B3B9-AD0453A77B23}" destId="{2E8F57F7-0E02-4F46-9891-3DDD7B4D71B7}" srcOrd="0" destOrd="0" presId="urn:microsoft.com/office/officeart/2005/8/layout/default#1"/>
    <dgm:cxn modelId="{03DA1306-4941-4F6E-BE5C-80B112C1A75C}" type="presParOf" srcId="{BF932475-A226-4CDA-9F0C-1F201782A079}" destId="{DBA5BDF9-8394-4CF4-936F-A06F2ACA9A81}" srcOrd="0" destOrd="0" presId="urn:microsoft.com/office/officeart/2005/8/layout/default#1"/>
    <dgm:cxn modelId="{E0A2114F-7E16-4CEE-B5FF-2B23A6EF36CE}" type="presParOf" srcId="{BF932475-A226-4CDA-9F0C-1F201782A079}" destId="{4BA70461-59E1-42FB-B161-76A9C99C0EB3}" srcOrd="1" destOrd="0" presId="urn:microsoft.com/office/officeart/2005/8/layout/default#1"/>
    <dgm:cxn modelId="{A3FDCCEF-C3EB-4532-818E-91E150DB653D}" type="presParOf" srcId="{BF932475-A226-4CDA-9F0C-1F201782A079}" destId="{C544A479-B33C-41B8-88C6-C61C226B22D8}" srcOrd="2" destOrd="0" presId="urn:microsoft.com/office/officeart/2005/8/layout/default#1"/>
    <dgm:cxn modelId="{D5552A18-CCDA-4A5E-A2E6-7942D8ED1937}" type="presParOf" srcId="{BF932475-A226-4CDA-9F0C-1F201782A079}" destId="{8E6355EF-2AD7-438D-8913-061899E6E50F}" srcOrd="3" destOrd="0" presId="urn:microsoft.com/office/officeart/2005/8/layout/default#1"/>
    <dgm:cxn modelId="{D84AC295-5A99-4154-9DC4-3ED786C46C62}" type="presParOf" srcId="{BF932475-A226-4CDA-9F0C-1F201782A079}" destId="{4824EF80-FAFA-424C-82BA-F848C8A5FD29}" srcOrd="4" destOrd="0" presId="urn:microsoft.com/office/officeart/2005/8/layout/default#1"/>
    <dgm:cxn modelId="{C416E977-5D65-4A1D-BB95-1697E9431858}" type="presParOf" srcId="{BF932475-A226-4CDA-9F0C-1F201782A079}" destId="{40532A02-9026-48AA-8025-FD547F9262BA}" srcOrd="5" destOrd="0" presId="urn:microsoft.com/office/officeart/2005/8/layout/default#1"/>
    <dgm:cxn modelId="{41DCED2B-C5DB-4B8A-B8CF-02FF3BB9C0AF}" type="presParOf" srcId="{BF932475-A226-4CDA-9F0C-1F201782A079}" destId="{3A61097B-698E-407B-BAE1-0649B0B4B331}" srcOrd="6" destOrd="0" presId="urn:microsoft.com/office/officeart/2005/8/layout/default#1"/>
    <dgm:cxn modelId="{50A15329-8CFD-422B-B037-15B37CF432CD}" type="presParOf" srcId="{BF932475-A226-4CDA-9F0C-1F201782A079}" destId="{FFD1F6D2-294D-41A5-AA71-0815826D491A}" srcOrd="7" destOrd="0" presId="urn:microsoft.com/office/officeart/2005/8/layout/default#1"/>
    <dgm:cxn modelId="{B809BC98-4B88-49D7-B26F-29584A5FDF99}" type="presParOf" srcId="{BF932475-A226-4CDA-9F0C-1F201782A079}" destId="{2E8F57F7-0E02-4F46-9891-3DDD7B4D71B7}" srcOrd="8" destOrd="0" presId="urn:microsoft.com/office/officeart/2005/8/layout/default#1"/>
    <dgm:cxn modelId="{620D2D13-EEB1-4033-BAA5-5C9A5620FB42}" type="presParOf" srcId="{BF932475-A226-4CDA-9F0C-1F201782A079}" destId="{D8209CE7-B73C-4004-B15B-A0F738E6B336}" srcOrd="9" destOrd="0" presId="urn:microsoft.com/office/officeart/2005/8/layout/default#1"/>
    <dgm:cxn modelId="{142E86C2-0C6E-4A2A-9107-BC54443704DE}" type="presParOf" srcId="{BF932475-A226-4CDA-9F0C-1F201782A079}" destId="{6816FD48-E3D9-4BEC-95A6-5A2295C8D8EE}" srcOrd="1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BAE7201-4E56-423E-A854-4669FC089018}"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906D4DE4-9275-4E08-9A47-33806127B468}">
      <dgm:prSet/>
      <dgm:spPr>
        <a:solidFill>
          <a:srgbClr val="0070C0"/>
        </a:solidFill>
      </dgm:spPr>
      <dgm:t>
        <a:bodyPr/>
        <a:lstStyle/>
        <a:p>
          <a:pPr algn="ctr" rtl="0"/>
          <a:r>
            <a:rPr lang="en-GB" b="1" dirty="0" smtClean="0">
              <a:solidFill>
                <a:schemeClr val="bg1"/>
              </a:solidFill>
            </a:rPr>
            <a:t>Take home points </a:t>
          </a:r>
          <a:endParaRPr lang="en-US" dirty="0">
            <a:solidFill>
              <a:schemeClr val="bg1"/>
            </a:solidFill>
          </a:endParaRPr>
        </a:p>
      </dgm:t>
    </dgm:pt>
    <dgm:pt modelId="{83630275-3E3B-42EB-B850-A2D4105003F7}" type="parTrans" cxnId="{0FF2A6C8-FC7C-47FE-96FD-5D1EA39A340A}">
      <dgm:prSet/>
      <dgm:spPr/>
      <dgm:t>
        <a:bodyPr/>
        <a:lstStyle/>
        <a:p>
          <a:endParaRPr lang="en-US"/>
        </a:p>
      </dgm:t>
    </dgm:pt>
    <dgm:pt modelId="{DDFDED7B-1C18-49D9-BE07-10E71144C2E8}" type="sibTrans" cxnId="{0FF2A6C8-FC7C-47FE-96FD-5D1EA39A340A}">
      <dgm:prSet/>
      <dgm:spPr/>
      <dgm:t>
        <a:bodyPr/>
        <a:lstStyle/>
        <a:p>
          <a:endParaRPr lang="en-US"/>
        </a:p>
      </dgm:t>
    </dgm:pt>
    <dgm:pt modelId="{696749DA-9214-4B02-B2FA-276A77AF0789}">
      <dgm:prSet/>
      <dgm:spPr>
        <a:blipFill rotWithShape="0">
          <a:blip xmlns:r="http://schemas.openxmlformats.org/officeDocument/2006/relationships" r:embed="rId1"/>
          <a:stretch>
            <a:fillRect/>
          </a:stretch>
        </a:blipFill>
      </dgm:spPr>
      <dgm:t>
        <a:bodyPr/>
        <a:lstStyle/>
        <a:p>
          <a:pPr algn="ctr"/>
          <a:endParaRPr lang="en-US" dirty="0"/>
        </a:p>
      </dgm:t>
    </dgm:pt>
    <dgm:pt modelId="{3C488204-CEF2-4C46-BC3B-AB3A2DD5BE2D}" type="parTrans" cxnId="{17488A4F-53BC-489F-AAF8-8848E064954A}">
      <dgm:prSet/>
      <dgm:spPr/>
      <dgm:t>
        <a:bodyPr/>
        <a:lstStyle/>
        <a:p>
          <a:endParaRPr lang="en-US"/>
        </a:p>
      </dgm:t>
    </dgm:pt>
    <dgm:pt modelId="{25FDBB6C-9384-41BA-B76A-982FE125A290}" type="sibTrans" cxnId="{17488A4F-53BC-489F-AAF8-8848E064954A}">
      <dgm:prSet/>
      <dgm:spPr/>
      <dgm:t>
        <a:bodyPr/>
        <a:lstStyle/>
        <a:p>
          <a:endParaRPr lang="en-US"/>
        </a:p>
      </dgm:t>
    </dgm:pt>
    <dgm:pt modelId="{62B99A0D-B9DB-4482-98F5-08C1F4C5028D}" type="pres">
      <dgm:prSet presAssocID="{7BAE7201-4E56-423E-A854-4669FC089018}" presName="linear" presStyleCnt="0">
        <dgm:presLayoutVars>
          <dgm:animLvl val="lvl"/>
          <dgm:resizeHandles val="exact"/>
        </dgm:presLayoutVars>
      </dgm:prSet>
      <dgm:spPr/>
      <dgm:t>
        <a:bodyPr/>
        <a:lstStyle/>
        <a:p>
          <a:endParaRPr lang="en-US"/>
        </a:p>
      </dgm:t>
    </dgm:pt>
    <dgm:pt modelId="{F8C668C6-12ED-489E-80C2-637EE6FCD882}" type="pres">
      <dgm:prSet presAssocID="{906D4DE4-9275-4E08-9A47-33806127B468}" presName="parentText" presStyleLbl="node1" presStyleIdx="0" presStyleCnt="2" custScaleY="62512">
        <dgm:presLayoutVars>
          <dgm:chMax val="0"/>
          <dgm:bulletEnabled val="1"/>
        </dgm:presLayoutVars>
      </dgm:prSet>
      <dgm:spPr/>
      <dgm:t>
        <a:bodyPr/>
        <a:lstStyle/>
        <a:p>
          <a:endParaRPr lang="en-US"/>
        </a:p>
      </dgm:t>
    </dgm:pt>
    <dgm:pt modelId="{A89EC51B-ADC7-4E5E-8092-DDF0575441B3}" type="pres">
      <dgm:prSet presAssocID="{DDFDED7B-1C18-49D9-BE07-10E71144C2E8}" presName="spacer" presStyleCnt="0"/>
      <dgm:spPr/>
      <dgm:t>
        <a:bodyPr/>
        <a:lstStyle/>
        <a:p>
          <a:endParaRPr lang="en-US"/>
        </a:p>
      </dgm:t>
    </dgm:pt>
    <dgm:pt modelId="{8A3D847A-5219-4A58-B61B-4924F4AAF728}" type="pres">
      <dgm:prSet presAssocID="{696749DA-9214-4B02-B2FA-276A77AF0789}" presName="parentText" presStyleLbl="node1" presStyleIdx="1" presStyleCnt="2" custScaleY="305928" custLinFactNeighborY="15918">
        <dgm:presLayoutVars>
          <dgm:chMax val="0"/>
          <dgm:bulletEnabled val="1"/>
        </dgm:presLayoutVars>
      </dgm:prSet>
      <dgm:spPr/>
      <dgm:t>
        <a:bodyPr/>
        <a:lstStyle/>
        <a:p>
          <a:endParaRPr lang="en-US"/>
        </a:p>
      </dgm:t>
    </dgm:pt>
  </dgm:ptLst>
  <dgm:cxnLst>
    <dgm:cxn modelId="{17488A4F-53BC-489F-AAF8-8848E064954A}" srcId="{7BAE7201-4E56-423E-A854-4669FC089018}" destId="{696749DA-9214-4B02-B2FA-276A77AF0789}" srcOrd="1" destOrd="0" parTransId="{3C488204-CEF2-4C46-BC3B-AB3A2DD5BE2D}" sibTransId="{25FDBB6C-9384-41BA-B76A-982FE125A290}"/>
    <dgm:cxn modelId="{4B45EB09-5893-459B-84DB-8A185649C6A4}" type="presOf" srcId="{7BAE7201-4E56-423E-A854-4669FC089018}" destId="{62B99A0D-B9DB-4482-98F5-08C1F4C5028D}" srcOrd="0" destOrd="0" presId="urn:microsoft.com/office/officeart/2005/8/layout/vList2"/>
    <dgm:cxn modelId="{A87840F3-29C1-4739-BA40-661B94163B5B}" type="presOf" srcId="{906D4DE4-9275-4E08-9A47-33806127B468}" destId="{F8C668C6-12ED-489E-80C2-637EE6FCD882}" srcOrd="0" destOrd="0" presId="urn:microsoft.com/office/officeart/2005/8/layout/vList2"/>
    <dgm:cxn modelId="{0FF2A6C8-FC7C-47FE-96FD-5D1EA39A340A}" srcId="{7BAE7201-4E56-423E-A854-4669FC089018}" destId="{906D4DE4-9275-4E08-9A47-33806127B468}" srcOrd="0" destOrd="0" parTransId="{83630275-3E3B-42EB-B850-A2D4105003F7}" sibTransId="{DDFDED7B-1C18-49D9-BE07-10E71144C2E8}"/>
    <dgm:cxn modelId="{B61337B5-9E8E-456B-8DD3-7DD3516B9151}" type="presOf" srcId="{696749DA-9214-4B02-B2FA-276A77AF0789}" destId="{8A3D847A-5219-4A58-B61B-4924F4AAF728}" srcOrd="0" destOrd="0" presId="urn:microsoft.com/office/officeart/2005/8/layout/vList2"/>
    <dgm:cxn modelId="{4259D1A5-F5BF-400C-B412-BFCDF1D13C0E}" type="presParOf" srcId="{62B99A0D-B9DB-4482-98F5-08C1F4C5028D}" destId="{F8C668C6-12ED-489E-80C2-637EE6FCD882}" srcOrd="0" destOrd="0" presId="urn:microsoft.com/office/officeart/2005/8/layout/vList2"/>
    <dgm:cxn modelId="{3CCCF000-8C5F-4070-97CD-DE407260A390}" type="presParOf" srcId="{62B99A0D-B9DB-4482-98F5-08C1F4C5028D}" destId="{A89EC51B-ADC7-4E5E-8092-DDF0575441B3}" srcOrd="1" destOrd="0" presId="urn:microsoft.com/office/officeart/2005/8/layout/vList2"/>
    <dgm:cxn modelId="{62E3A919-E2F0-47C7-A60C-2DE5FCF03A87}" type="presParOf" srcId="{62B99A0D-B9DB-4482-98F5-08C1F4C5028D}" destId="{8A3D847A-5219-4A58-B61B-4924F4AAF728}"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BAE7201-4E56-423E-A854-4669FC089018}"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906D4DE4-9275-4E08-9A47-33806127B468}">
      <dgm:prSet/>
      <dgm:spPr>
        <a:solidFill>
          <a:srgbClr val="0070C0"/>
        </a:solidFill>
      </dgm:spPr>
      <dgm:t>
        <a:bodyPr/>
        <a:lstStyle/>
        <a:p>
          <a:pPr algn="ctr" rtl="0"/>
          <a:r>
            <a:rPr lang="en-GB" b="1" dirty="0" smtClean="0">
              <a:solidFill>
                <a:schemeClr val="bg1"/>
              </a:solidFill>
            </a:rPr>
            <a:t>More take home points </a:t>
          </a:r>
          <a:endParaRPr lang="en-US" dirty="0">
            <a:solidFill>
              <a:schemeClr val="bg1"/>
            </a:solidFill>
          </a:endParaRPr>
        </a:p>
      </dgm:t>
    </dgm:pt>
    <dgm:pt modelId="{83630275-3E3B-42EB-B850-A2D4105003F7}" type="parTrans" cxnId="{0FF2A6C8-FC7C-47FE-96FD-5D1EA39A340A}">
      <dgm:prSet/>
      <dgm:spPr/>
      <dgm:t>
        <a:bodyPr/>
        <a:lstStyle/>
        <a:p>
          <a:endParaRPr lang="en-US"/>
        </a:p>
      </dgm:t>
    </dgm:pt>
    <dgm:pt modelId="{DDFDED7B-1C18-49D9-BE07-10E71144C2E8}" type="sibTrans" cxnId="{0FF2A6C8-FC7C-47FE-96FD-5D1EA39A340A}">
      <dgm:prSet/>
      <dgm:spPr/>
      <dgm:t>
        <a:bodyPr/>
        <a:lstStyle/>
        <a:p>
          <a:endParaRPr lang="en-US"/>
        </a:p>
      </dgm:t>
    </dgm:pt>
    <dgm:pt modelId="{696749DA-9214-4B02-B2FA-276A77AF0789}">
      <dgm:prSet/>
      <dgm:spPr>
        <a:blipFill rotWithShape="0">
          <a:blip xmlns:r="http://schemas.openxmlformats.org/officeDocument/2006/relationships" r:embed="rId1"/>
          <a:stretch>
            <a:fillRect/>
          </a:stretch>
        </a:blipFill>
      </dgm:spPr>
      <dgm:t>
        <a:bodyPr/>
        <a:lstStyle/>
        <a:p>
          <a:pPr algn="ctr"/>
          <a:endParaRPr lang="en-US" dirty="0"/>
        </a:p>
      </dgm:t>
    </dgm:pt>
    <dgm:pt modelId="{25FDBB6C-9384-41BA-B76A-982FE125A290}" type="sibTrans" cxnId="{17488A4F-53BC-489F-AAF8-8848E064954A}">
      <dgm:prSet/>
      <dgm:spPr/>
      <dgm:t>
        <a:bodyPr/>
        <a:lstStyle/>
        <a:p>
          <a:endParaRPr lang="en-US"/>
        </a:p>
      </dgm:t>
    </dgm:pt>
    <dgm:pt modelId="{3C488204-CEF2-4C46-BC3B-AB3A2DD5BE2D}" type="parTrans" cxnId="{17488A4F-53BC-489F-AAF8-8848E064954A}">
      <dgm:prSet/>
      <dgm:spPr/>
      <dgm:t>
        <a:bodyPr/>
        <a:lstStyle/>
        <a:p>
          <a:endParaRPr lang="en-US"/>
        </a:p>
      </dgm:t>
    </dgm:pt>
    <dgm:pt modelId="{62B99A0D-B9DB-4482-98F5-08C1F4C5028D}" type="pres">
      <dgm:prSet presAssocID="{7BAE7201-4E56-423E-A854-4669FC089018}" presName="linear" presStyleCnt="0">
        <dgm:presLayoutVars>
          <dgm:animLvl val="lvl"/>
          <dgm:resizeHandles val="exact"/>
        </dgm:presLayoutVars>
      </dgm:prSet>
      <dgm:spPr/>
      <dgm:t>
        <a:bodyPr/>
        <a:lstStyle/>
        <a:p>
          <a:endParaRPr lang="en-US"/>
        </a:p>
      </dgm:t>
    </dgm:pt>
    <dgm:pt modelId="{F8C668C6-12ED-489E-80C2-637EE6FCD882}" type="pres">
      <dgm:prSet presAssocID="{906D4DE4-9275-4E08-9A47-33806127B468}" presName="parentText" presStyleLbl="node1" presStyleIdx="0" presStyleCnt="2" custScaleY="62512">
        <dgm:presLayoutVars>
          <dgm:chMax val="0"/>
          <dgm:bulletEnabled val="1"/>
        </dgm:presLayoutVars>
      </dgm:prSet>
      <dgm:spPr/>
      <dgm:t>
        <a:bodyPr/>
        <a:lstStyle/>
        <a:p>
          <a:endParaRPr lang="en-US"/>
        </a:p>
      </dgm:t>
    </dgm:pt>
    <dgm:pt modelId="{A89EC51B-ADC7-4E5E-8092-DDF0575441B3}" type="pres">
      <dgm:prSet presAssocID="{DDFDED7B-1C18-49D9-BE07-10E71144C2E8}" presName="spacer" presStyleCnt="0"/>
      <dgm:spPr/>
      <dgm:t>
        <a:bodyPr/>
        <a:lstStyle/>
        <a:p>
          <a:endParaRPr lang="en-US"/>
        </a:p>
      </dgm:t>
    </dgm:pt>
    <dgm:pt modelId="{8A3D847A-5219-4A58-B61B-4924F4AAF728}" type="pres">
      <dgm:prSet presAssocID="{696749DA-9214-4B02-B2FA-276A77AF0789}" presName="parentText" presStyleLbl="node1" presStyleIdx="1" presStyleCnt="2" custScaleY="305928" custLinFactNeighborY="-3489">
        <dgm:presLayoutVars>
          <dgm:chMax val="0"/>
          <dgm:bulletEnabled val="1"/>
        </dgm:presLayoutVars>
      </dgm:prSet>
      <dgm:spPr/>
      <dgm:t>
        <a:bodyPr/>
        <a:lstStyle/>
        <a:p>
          <a:endParaRPr lang="en-US"/>
        </a:p>
      </dgm:t>
    </dgm:pt>
  </dgm:ptLst>
  <dgm:cxnLst>
    <dgm:cxn modelId="{17488A4F-53BC-489F-AAF8-8848E064954A}" srcId="{7BAE7201-4E56-423E-A854-4669FC089018}" destId="{696749DA-9214-4B02-B2FA-276A77AF0789}" srcOrd="1" destOrd="0" parTransId="{3C488204-CEF2-4C46-BC3B-AB3A2DD5BE2D}" sibTransId="{25FDBB6C-9384-41BA-B76A-982FE125A290}"/>
    <dgm:cxn modelId="{81E4B222-45B4-4347-9718-A76ED00A0F4E}" type="presOf" srcId="{7BAE7201-4E56-423E-A854-4669FC089018}" destId="{62B99A0D-B9DB-4482-98F5-08C1F4C5028D}" srcOrd="0" destOrd="0" presId="urn:microsoft.com/office/officeart/2005/8/layout/vList2"/>
    <dgm:cxn modelId="{378887E5-A79B-44E8-8FCB-4E4233CCE5F1}" type="presOf" srcId="{906D4DE4-9275-4E08-9A47-33806127B468}" destId="{F8C668C6-12ED-489E-80C2-637EE6FCD882}" srcOrd="0" destOrd="0" presId="urn:microsoft.com/office/officeart/2005/8/layout/vList2"/>
    <dgm:cxn modelId="{0FF2A6C8-FC7C-47FE-96FD-5D1EA39A340A}" srcId="{7BAE7201-4E56-423E-A854-4669FC089018}" destId="{906D4DE4-9275-4E08-9A47-33806127B468}" srcOrd="0" destOrd="0" parTransId="{83630275-3E3B-42EB-B850-A2D4105003F7}" sibTransId="{DDFDED7B-1C18-49D9-BE07-10E71144C2E8}"/>
    <dgm:cxn modelId="{F79DC51C-8BB9-4009-8AD7-0CE1120F13C2}" type="presOf" srcId="{696749DA-9214-4B02-B2FA-276A77AF0789}" destId="{8A3D847A-5219-4A58-B61B-4924F4AAF728}" srcOrd="0" destOrd="0" presId="urn:microsoft.com/office/officeart/2005/8/layout/vList2"/>
    <dgm:cxn modelId="{75EDBFB0-A478-4357-B666-AF465D510FE6}" type="presParOf" srcId="{62B99A0D-B9DB-4482-98F5-08C1F4C5028D}" destId="{F8C668C6-12ED-489E-80C2-637EE6FCD882}" srcOrd="0" destOrd="0" presId="urn:microsoft.com/office/officeart/2005/8/layout/vList2"/>
    <dgm:cxn modelId="{19D6B002-8871-41D0-BEE7-99A6F8D72698}" type="presParOf" srcId="{62B99A0D-B9DB-4482-98F5-08C1F4C5028D}" destId="{A89EC51B-ADC7-4E5E-8092-DDF0575441B3}" srcOrd="1" destOrd="0" presId="urn:microsoft.com/office/officeart/2005/8/layout/vList2"/>
    <dgm:cxn modelId="{B633B037-1E01-49FB-BEF6-715407C6D03C}" type="presParOf" srcId="{62B99A0D-B9DB-4482-98F5-08C1F4C5028D}" destId="{8A3D847A-5219-4A58-B61B-4924F4AAF728}"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C8A0C62-9DC5-4E57-8EE6-54C7AFF6C47C}" type="doc">
      <dgm:prSet loTypeId="urn:microsoft.com/office/officeart/2005/8/layout/vList3" loCatId="list" qsTypeId="urn:microsoft.com/office/officeart/2005/8/quickstyle/simple1" qsCatId="simple" csTypeId="urn:microsoft.com/office/officeart/2005/8/colors/accent1_2" csCatId="accent1" phldr="1"/>
      <dgm:spPr/>
    </dgm:pt>
    <dgm:pt modelId="{F9398763-79DB-423A-9150-70B0AC2ED7B4}">
      <dgm:prSet phldrT="[Text]"/>
      <dgm:spPr>
        <a:solidFill>
          <a:srgbClr val="0070C0"/>
        </a:solidFill>
      </dgm:spPr>
      <dgm:t>
        <a:bodyPr/>
        <a:lstStyle/>
        <a:p>
          <a:pPr>
            <a:buFont typeface="+mj-lt"/>
            <a:buNone/>
          </a:pPr>
          <a:r>
            <a:rPr lang="en-US" dirty="0" smtClean="0"/>
            <a:t>1.</a:t>
          </a:r>
          <a:r>
            <a:rPr lang="en-US" b="1" i="1" dirty="0" smtClean="0"/>
            <a:t>Adequate funding of university libraries;</a:t>
          </a:r>
        </a:p>
        <a:p>
          <a:pPr>
            <a:buFont typeface="+mj-lt"/>
            <a:buNone/>
          </a:pPr>
          <a:r>
            <a:rPr lang="en-US" b="1" i="1" dirty="0" smtClean="0"/>
            <a:t>2.Effective communication;</a:t>
          </a:r>
          <a:endParaRPr lang="en-US" dirty="0"/>
        </a:p>
      </dgm:t>
    </dgm:pt>
    <dgm:pt modelId="{3DED8937-2166-4968-A6D9-9E341EDC3EC5}" type="parTrans" cxnId="{86EEFCC6-E876-438D-865B-28EB58C65BA8}">
      <dgm:prSet/>
      <dgm:spPr/>
      <dgm:t>
        <a:bodyPr/>
        <a:lstStyle/>
        <a:p>
          <a:endParaRPr lang="en-US"/>
        </a:p>
      </dgm:t>
    </dgm:pt>
    <dgm:pt modelId="{F32683D2-298E-4286-85A8-E68D9D5275F1}" type="sibTrans" cxnId="{86EEFCC6-E876-438D-865B-28EB58C65BA8}">
      <dgm:prSet/>
      <dgm:spPr/>
      <dgm:t>
        <a:bodyPr/>
        <a:lstStyle/>
        <a:p>
          <a:endParaRPr lang="en-US"/>
        </a:p>
      </dgm:t>
    </dgm:pt>
    <dgm:pt modelId="{AEAA8367-B6E3-4177-87D7-EC136BD82E09}">
      <dgm:prSet phldrT="[Text]"/>
      <dgm:spPr>
        <a:solidFill>
          <a:srgbClr val="0070C0"/>
        </a:solidFill>
      </dgm:spPr>
      <dgm:t>
        <a:bodyPr/>
        <a:lstStyle/>
        <a:p>
          <a:pPr>
            <a:buFont typeface="+mj-lt"/>
            <a:buNone/>
          </a:pPr>
          <a:r>
            <a:rPr lang="en-GB" dirty="0" smtClean="0"/>
            <a:t>3. </a:t>
          </a:r>
          <a:r>
            <a:rPr lang="en-US" b="1" i="1" dirty="0" smtClean="0"/>
            <a:t>Adopting of good leadership style;</a:t>
          </a:r>
        </a:p>
        <a:p>
          <a:pPr>
            <a:buFont typeface="+mj-lt"/>
            <a:buNone/>
          </a:pPr>
          <a:r>
            <a:rPr lang="en-US" b="1" i="1" dirty="0" smtClean="0"/>
            <a:t>4.Recruitment of adequately skilled staff;</a:t>
          </a:r>
          <a:endParaRPr lang="en-US" dirty="0"/>
        </a:p>
      </dgm:t>
    </dgm:pt>
    <dgm:pt modelId="{AA00B39B-B8AA-4AEE-BE01-CECAAF95EFA4}" type="parTrans" cxnId="{FED2F849-AB5C-437F-9B43-973A688C60BF}">
      <dgm:prSet/>
      <dgm:spPr/>
      <dgm:t>
        <a:bodyPr/>
        <a:lstStyle/>
        <a:p>
          <a:endParaRPr lang="en-US"/>
        </a:p>
      </dgm:t>
    </dgm:pt>
    <dgm:pt modelId="{D2205B42-D663-48F4-A8CD-838437D5AF8C}" type="sibTrans" cxnId="{FED2F849-AB5C-437F-9B43-973A688C60BF}">
      <dgm:prSet/>
      <dgm:spPr/>
      <dgm:t>
        <a:bodyPr/>
        <a:lstStyle/>
        <a:p>
          <a:endParaRPr lang="en-US"/>
        </a:p>
      </dgm:t>
    </dgm:pt>
    <dgm:pt modelId="{09F9FB03-E640-400A-8877-77948BE37A92}">
      <dgm:prSet phldrT="[Text]"/>
      <dgm:spPr>
        <a:solidFill>
          <a:srgbClr val="0070C0"/>
        </a:solidFill>
      </dgm:spPr>
      <dgm:t>
        <a:bodyPr/>
        <a:lstStyle/>
        <a:p>
          <a:pPr>
            <a:buFont typeface="+mj-lt"/>
            <a:buNone/>
          </a:pPr>
          <a:r>
            <a:rPr lang="en-GB" dirty="0" smtClean="0"/>
            <a:t>5. </a:t>
          </a:r>
          <a:r>
            <a:rPr lang="en-US" b="1" i="1" dirty="0" smtClean="0"/>
            <a:t>Training and retraining of library staff</a:t>
          </a:r>
          <a:r>
            <a:rPr lang="en-GB" dirty="0" smtClean="0"/>
            <a:t>.</a:t>
          </a:r>
          <a:endParaRPr lang="en-US" dirty="0"/>
        </a:p>
      </dgm:t>
    </dgm:pt>
    <dgm:pt modelId="{EEB1D27E-08EC-49A0-A73D-5D5E2782E5FA}" type="parTrans" cxnId="{C72A9EE1-F896-4ECE-9FCD-3363F6A42CCA}">
      <dgm:prSet/>
      <dgm:spPr/>
      <dgm:t>
        <a:bodyPr/>
        <a:lstStyle/>
        <a:p>
          <a:endParaRPr lang="en-US"/>
        </a:p>
      </dgm:t>
    </dgm:pt>
    <dgm:pt modelId="{FA4246A6-C82C-4330-AF7F-4E130AC236EB}" type="sibTrans" cxnId="{C72A9EE1-F896-4ECE-9FCD-3363F6A42CCA}">
      <dgm:prSet/>
      <dgm:spPr/>
      <dgm:t>
        <a:bodyPr/>
        <a:lstStyle/>
        <a:p>
          <a:endParaRPr lang="en-US"/>
        </a:p>
      </dgm:t>
    </dgm:pt>
    <dgm:pt modelId="{7971787D-6101-470B-A324-9FA1270C3340}" type="pres">
      <dgm:prSet presAssocID="{5C8A0C62-9DC5-4E57-8EE6-54C7AFF6C47C}" presName="linearFlow" presStyleCnt="0">
        <dgm:presLayoutVars>
          <dgm:dir/>
          <dgm:resizeHandles val="exact"/>
        </dgm:presLayoutVars>
      </dgm:prSet>
      <dgm:spPr/>
    </dgm:pt>
    <dgm:pt modelId="{957AE049-1954-445D-AC81-4DBABE151C4F}" type="pres">
      <dgm:prSet presAssocID="{F9398763-79DB-423A-9150-70B0AC2ED7B4}" presName="composite" presStyleCnt="0"/>
      <dgm:spPr/>
    </dgm:pt>
    <dgm:pt modelId="{3D2A8E65-D944-4D54-8653-D38ADD27E9A0}" type="pres">
      <dgm:prSet presAssocID="{F9398763-79DB-423A-9150-70B0AC2ED7B4}" presName="imgShp" presStyleLbl="fgImgPlace1" presStyleIdx="0" presStyleCnt="3"/>
      <dgm:spPr>
        <a:blipFill rotWithShape="1">
          <a:blip xmlns:r="http://schemas.openxmlformats.org/officeDocument/2006/relationships" r:embed="rId1"/>
          <a:stretch>
            <a:fillRect/>
          </a:stretch>
        </a:blipFill>
      </dgm:spPr>
    </dgm:pt>
    <dgm:pt modelId="{86043786-0DB5-49B7-A0E4-27186E5EDD29}" type="pres">
      <dgm:prSet presAssocID="{F9398763-79DB-423A-9150-70B0AC2ED7B4}" presName="txShp" presStyleLbl="node1" presStyleIdx="0" presStyleCnt="3">
        <dgm:presLayoutVars>
          <dgm:bulletEnabled val="1"/>
        </dgm:presLayoutVars>
      </dgm:prSet>
      <dgm:spPr/>
      <dgm:t>
        <a:bodyPr/>
        <a:lstStyle/>
        <a:p>
          <a:endParaRPr lang="en-US"/>
        </a:p>
      </dgm:t>
    </dgm:pt>
    <dgm:pt modelId="{9FE88F60-44A5-45E8-88A6-894A13C527B9}" type="pres">
      <dgm:prSet presAssocID="{F32683D2-298E-4286-85A8-E68D9D5275F1}" presName="spacing" presStyleCnt="0"/>
      <dgm:spPr/>
    </dgm:pt>
    <dgm:pt modelId="{CCFA49B2-D907-458D-9359-EFEAE00C1882}" type="pres">
      <dgm:prSet presAssocID="{AEAA8367-B6E3-4177-87D7-EC136BD82E09}" presName="composite" presStyleCnt="0"/>
      <dgm:spPr/>
    </dgm:pt>
    <dgm:pt modelId="{0DDBB0B6-DE86-470A-BC7A-C51D8ECCFD04}" type="pres">
      <dgm:prSet presAssocID="{AEAA8367-B6E3-4177-87D7-EC136BD82E09}" presName="imgShp" presStyleLbl="fgImgPlace1" presStyleIdx="1" presStyleCnt="3"/>
      <dgm:spPr>
        <a:blipFill rotWithShape="1">
          <a:blip xmlns:r="http://schemas.openxmlformats.org/officeDocument/2006/relationships" r:embed="rId2"/>
          <a:stretch>
            <a:fillRect/>
          </a:stretch>
        </a:blipFill>
      </dgm:spPr>
    </dgm:pt>
    <dgm:pt modelId="{A33AF2E6-45B0-401D-9001-B37DDCF0BF1A}" type="pres">
      <dgm:prSet presAssocID="{AEAA8367-B6E3-4177-87D7-EC136BD82E09}" presName="txShp" presStyleLbl="node1" presStyleIdx="1" presStyleCnt="3">
        <dgm:presLayoutVars>
          <dgm:bulletEnabled val="1"/>
        </dgm:presLayoutVars>
      </dgm:prSet>
      <dgm:spPr/>
      <dgm:t>
        <a:bodyPr/>
        <a:lstStyle/>
        <a:p>
          <a:endParaRPr lang="en-US"/>
        </a:p>
      </dgm:t>
    </dgm:pt>
    <dgm:pt modelId="{C08A174C-7DBC-42B4-A237-6FEC6FF61011}" type="pres">
      <dgm:prSet presAssocID="{D2205B42-D663-48F4-A8CD-838437D5AF8C}" presName="spacing" presStyleCnt="0"/>
      <dgm:spPr/>
    </dgm:pt>
    <dgm:pt modelId="{680EF1AD-2E13-4F9B-9755-A167C0640E93}" type="pres">
      <dgm:prSet presAssocID="{09F9FB03-E640-400A-8877-77948BE37A92}" presName="composite" presStyleCnt="0"/>
      <dgm:spPr/>
    </dgm:pt>
    <dgm:pt modelId="{DD4BF748-709B-4E63-BC94-1489A63D29B6}" type="pres">
      <dgm:prSet presAssocID="{09F9FB03-E640-400A-8877-77948BE37A92}" presName="imgShp" presStyleLbl="fgImgPlace1" presStyleIdx="2" presStyleCnt="3"/>
      <dgm:spPr>
        <a:blipFill rotWithShape="1">
          <a:blip xmlns:r="http://schemas.openxmlformats.org/officeDocument/2006/relationships" r:embed="rId3"/>
          <a:stretch>
            <a:fillRect/>
          </a:stretch>
        </a:blipFill>
      </dgm:spPr>
    </dgm:pt>
    <dgm:pt modelId="{34C1C934-A092-4E24-B576-33F95DD543A8}" type="pres">
      <dgm:prSet presAssocID="{09F9FB03-E640-400A-8877-77948BE37A92}" presName="txShp" presStyleLbl="node1" presStyleIdx="2" presStyleCnt="3" custLinFactNeighborX="-478" custLinFactNeighborY="1145">
        <dgm:presLayoutVars>
          <dgm:bulletEnabled val="1"/>
        </dgm:presLayoutVars>
      </dgm:prSet>
      <dgm:spPr/>
      <dgm:t>
        <a:bodyPr/>
        <a:lstStyle/>
        <a:p>
          <a:endParaRPr lang="en-US"/>
        </a:p>
      </dgm:t>
    </dgm:pt>
  </dgm:ptLst>
  <dgm:cxnLst>
    <dgm:cxn modelId="{2024C7B4-A480-4527-BA4E-A0D52CA63C52}" type="presOf" srcId="{09F9FB03-E640-400A-8877-77948BE37A92}" destId="{34C1C934-A092-4E24-B576-33F95DD543A8}" srcOrd="0" destOrd="0" presId="urn:microsoft.com/office/officeart/2005/8/layout/vList3"/>
    <dgm:cxn modelId="{ED84A599-956E-4524-8130-B2D376861F69}" type="presOf" srcId="{F9398763-79DB-423A-9150-70B0AC2ED7B4}" destId="{86043786-0DB5-49B7-A0E4-27186E5EDD29}" srcOrd="0" destOrd="0" presId="urn:microsoft.com/office/officeart/2005/8/layout/vList3"/>
    <dgm:cxn modelId="{D3E97511-D08D-4F76-A121-7CE63365D792}" type="presOf" srcId="{5C8A0C62-9DC5-4E57-8EE6-54C7AFF6C47C}" destId="{7971787D-6101-470B-A324-9FA1270C3340}" srcOrd="0" destOrd="0" presId="urn:microsoft.com/office/officeart/2005/8/layout/vList3"/>
    <dgm:cxn modelId="{C10C227E-7DD4-43E3-B655-2B61E9AA5765}" type="presOf" srcId="{AEAA8367-B6E3-4177-87D7-EC136BD82E09}" destId="{A33AF2E6-45B0-401D-9001-B37DDCF0BF1A}" srcOrd="0" destOrd="0" presId="urn:microsoft.com/office/officeart/2005/8/layout/vList3"/>
    <dgm:cxn modelId="{FED2F849-AB5C-437F-9B43-973A688C60BF}" srcId="{5C8A0C62-9DC5-4E57-8EE6-54C7AFF6C47C}" destId="{AEAA8367-B6E3-4177-87D7-EC136BD82E09}" srcOrd="1" destOrd="0" parTransId="{AA00B39B-B8AA-4AEE-BE01-CECAAF95EFA4}" sibTransId="{D2205B42-D663-48F4-A8CD-838437D5AF8C}"/>
    <dgm:cxn modelId="{C72A9EE1-F896-4ECE-9FCD-3363F6A42CCA}" srcId="{5C8A0C62-9DC5-4E57-8EE6-54C7AFF6C47C}" destId="{09F9FB03-E640-400A-8877-77948BE37A92}" srcOrd="2" destOrd="0" parTransId="{EEB1D27E-08EC-49A0-A73D-5D5E2782E5FA}" sibTransId="{FA4246A6-C82C-4330-AF7F-4E130AC236EB}"/>
    <dgm:cxn modelId="{86EEFCC6-E876-438D-865B-28EB58C65BA8}" srcId="{5C8A0C62-9DC5-4E57-8EE6-54C7AFF6C47C}" destId="{F9398763-79DB-423A-9150-70B0AC2ED7B4}" srcOrd="0" destOrd="0" parTransId="{3DED8937-2166-4968-A6D9-9E341EDC3EC5}" sibTransId="{F32683D2-298E-4286-85A8-E68D9D5275F1}"/>
    <dgm:cxn modelId="{F59F636F-F7EC-459C-8E2D-D257600824DB}" type="presParOf" srcId="{7971787D-6101-470B-A324-9FA1270C3340}" destId="{957AE049-1954-445D-AC81-4DBABE151C4F}" srcOrd="0" destOrd="0" presId="urn:microsoft.com/office/officeart/2005/8/layout/vList3"/>
    <dgm:cxn modelId="{7D851904-7167-43FB-B2A5-59848068312B}" type="presParOf" srcId="{957AE049-1954-445D-AC81-4DBABE151C4F}" destId="{3D2A8E65-D944-4D54-8653-D38ADD27E9A0}" srcOrd="0" destOrd="0" presId="urn:microsoft.com/office/officeart/2005/8/layout/vList3"/>
    <dgm:cxn modelId="{0EC45D39-F4A4-4A39-A195-02FEACB7C0AB}" type="presParOf" srcId="{957AE049-1954-445D-AC81-4DBABE151C4F}" destId="{86043786-0DB5-49B7-A0E4-27186E5EDD29}" srcOrd="1" destOrd="0" presId="urn:microsoft.com/office/officeart/2005/8/layout/vList3"/>
    <dgm:cxn modelId="{440D8B3B-539A-4E03-A028-C87FD32B6BD2}" type="presParOf" srcId="{7971787D-6101-470B-A324-9FA1270C3340}" destId="{9FE88F60-44A5-45E8-88A6-894A13C527B9}" srcOrd="1" destOrd="0" presId="urn:microsoft.com/office/officeart/2005/8/layout/vList3"/>
    <dgm:cxn modelId="{E7585ED2-400B-4473-9EF9-7BD697D7486B}" type="presParOf" srcId="{7971787D-6101-470B-A324-9FA1270C3340}" destId="{CCFA49B2-D907-458D-9359-EFEAE00C1882}" srcOrd="2" destOrd="0" presId="urn:microsoft.com/office/officeart/2005/8/layout/vList3"/>
    <dgm:cxn modelId="{3DF098CC-6D03-459D-A447-6B8F618F71EA}" type="presParOf" srcId="{CCFA49B2-D907-458D-9359-EFEAE00C1882}" destId="{0DDBB0B6-DE86-470A-BC7A-C51D8ECCFD04}" srcOrd="0" destOrd="0" presId="urn:microsoft.com/office/officeart/2005/8/layout/vList3"/>
    <dgm:cxn modelId="{5119656F-AF38-4A12-8B80-61D633CAC634}" type="presParOf" srcId="{CCFA49B2-D907-458D-9359-EFEAE00C1882}" destId="{A33AF2E6-45B0-401D-9001-B37DDCF0BF1A}" srcOrd="1" destOrd="0" presId="urn:microsoft.com/office/officeart/2005/8/layout/vList3"/>
    <dgm:cxn modelId="{F0C40C33-6F2B-4EDC-BC71-317451AE6D6F}" type="presParOf" srcId="{7971787D-6101-470B-A324-9FA1270C3340}" destId="{C08A174C-7DBC-42B4-A237-6FEC6FF61011}" srcOrd="3" destOrd="0" presId="urn:microsoft.com/office/officeart/2005/8/layout/vList3"/>
    <dgm:cxn modelId="{24F5EAF5-D678-4B34-9DBA-83520E76E92A}" type="presParOf" srcId="{7971787D-6101-470B-A324-9FA1270C3340}" destId="{680EF1AD-2E13-4F9B-9755-A167C0640E93}" srcOrd="4" destOrd="0" presId="urn:microsoft.com/office/officeart/2005/8/layout/vList3"/>
    <dgm:cxn modelId="{ECA8D06C-0393-429C-960F-30F30E49BD3B}" type="presParOf" srcId="{680EF1AD-2E13-4F9B-9755-A167C0640E93}" destId="{DD4BF748-709B-4E63-BC94-1489A63D29B6}" srcOrd="0" destOrd="0" presId="urn:microsoft.com/office/officeart/2005/8/layout/vList3"/>
    <dgm:cxn modelId="{99484D49-131A-4285-8969-00382477BFAE}" type="presParOf" srcId="{680EF1AD-2E13-4F9B-9755-A167C0640E93}" destId="{34C1C934-A092-4E24-B576-33F95DD543A8}" srcOrd="1" destOrd="0" presId="urn:microsoft.com/office/officeart/2005/8/layout/vList3"/>
  </dgm:cxnLst>
  <dgm:bg>
    <a:solidFill>
      <a:srgbClr val="0070C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DFE918D-F14A-49FC-B384-5611B7EEB46B}"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766D3F4A-AEED-4A8F-BB06-B4E08801AD27}">
      <dgm:prSet/>
      <dgm:spPr>
        <a:solidFill>
          <a:srgbClr val="0070C0"/>
        </a:solidFill>
      </dgm:spPr>
      <dgm:t>
        <a:bodyPr/>
        <a:lstStyle/>
        <a:p>
          <a:pPr rtl="0"/>
          <a:r>
            <a:rPr lang="en-US" dirty="0" smtClean="0"/>
            <a:t>B. There is a mental development. </a:t>
          </a:r>
          <a:endParaRPr lang="en-US" dirty="0"/>
        </a:p>
      </dgm:t>
    </dgm:pt>
    <dgm:pt modelId="{6025C728-DEE9-4463-9271-73D3274B9A08}" type="parTrans" cxnId="{F5BE7463-9383-43E9-B5B2-2281B8173BBD}">
      <dgm:prSet/>
      <dgm:spPr/>
      <dgm:t>
        <a:bodyPr/>
        <a:lstStyle/>
        <a:p>
          <a:endParaRPr lang="en-US"/>
        </a:p>
      </dgm:t>
    </dgm:pt>
    <dgm:pt modelId="{35E5FDE4-0085-4AD3-8CA0-A17539B6B01D}" type="sibTrans" cxnId="{F5BE7463-9383-43E9-B5B2-2281B8173BBD}">
      <dgm:prSet/>
      <dgm:spPr/>
      <dgm:t>
        <a:bodyPr/>
        <a:lstStyle/>
        <a:p>
          <a:endParaRPr lang="en-US"/>
        </a:p>
      </dgm:t>
    </dgm:pt>
    <dgm:pt modelId="{2506DCF5-7E1C-4F14-A7F3-D9BF2CBDBAEC}">
      <dgm:prSet/>
      <dgm:spPr>
        <a:solidFill>
          <a:srgbClr val="0070C0"/>
        </a:solidFill>
      </dgm:spPr>
      <dgm:t>
        <a:bodyPr/>
        <a:lstStyle/>
        <a:p>
          <a:pPr rtl="0"/>
          <a:r>
            <a:rPr lang="en-US" dirty="0" smtClean="0"/>
            <a:t>D. Students’ information and data are not in the danger of being lost easily.</a:t>
          </a:r>
          <a:endParaRPr lang="en-US" dirty="0"/>
        </a:p>
      </dgm:t>
    </dgm:pt>
    <dgm:pt modelId="{9ECD1B59-77C8-4976-A913-7E13202F9298}" type="parTrans" cxnId="{43CB34B1-6620-4E62-9A8F-64E9B0DACC0C}">
      <dgm:prSet/>
      <dgm:spPr/>
      <dgm:t>
        <a:bodyPr/>
        <a:lstStyle/>
        <a:p>
          <a:endParaRPr lang="en-US"/>
        </a:p>
      </dgm:t>
    </dgm:pt>
    <dgm:pt modelId="{7C78E6AE-DCF0-45F9-8184-E7F7DDA62CE5}" type="sibTrans" cxnId="{43CB34B1-6620-4E62-9A8F-64E9B0DACC0C}">
      <dgm:prSet/>
      <dgm:spPr/>
      <dgm:t>
        <a:bodyPr/>
        <a:lstStyle/>
        <a:p>
          <a:endParaRPr lang="en-US"/>
        </a:p>
      </dgm:t>
    </dgm:pt>
    <dgm:pt modelId="{1D3CECEC-F260-4C38-B464-849EB4CDD49C}">
      <dgm:prSet/>
      <dgm:spPr>
        <a:solidFill>
          <a:srgbClr val="0070C0"/>
        </a:solidFill>
      </dgm:spPr>
      <dgm:t>
        <a:bodyPr/>
        <a:lstStyle/>
        <a:p>
          <a:pPr rtl="0"/>
          <a:r>
            <a:rPr lang="en-US" dirty="0" smtClean="0"/>
            <a:t>A. Many people can be educated at the same time, if a meaningful result is obtained.</a:t>
          </a:r>
        </a:p>
      </dgm:t>
    </dgm:pt>
    <dgm:pt modelId="{EBE28B22-D08B-4782-AD9A-0A6A4244AB2A}" type="parTrans" cxnId="{67DEA6AF-230D-4476-AF63-ED167FD14E42}">
      <dgm:prSet/>
      <dgm:spPr/>
      <dgm:t>
        <a:bodyPr/>
        <a:lstStyle/>
        <a:p>
          <a:endParaRPr lang="en-US"/>
        </a:p>
      </dgm:t>
    </dgm:pt>
    <dgm:pt modelId="{097C0BA8-654A-4FB4-A967-A5EA545D0BC8}" type="sibTrans" cxnId="{67DEA6AF-230D-4476-AF63-ED167FD14E42}">
      <dgm:prSet/>
      <dgm:spPr/>
      <dgm:t>
        <a:bodyPr/>
        <a:lstStyle/>
        <a:p>
          <a:endParaRPr lang="en-US"/>
        </a:p>
      </dgm:t>
    </dgm:pt>
    <dgm:pt modelId="{6402E579-7ED6-4B28-B3B9-AD0453A77B23}">
      <dgm:prSet/>
      <dgm:spPr>
        <a:solidFill>
          <a:schemeClr val="tx1"/>
        </a:solidFill>
      </dgm:spPr>
      <dgm:t>
        <a:bodyPr/>
        <a:lstStyle/>
        <a:p>
          <a:pPr rtl="0"/>
          <a:r>
            <a:rPr lang="en-US" dirty="0" smtClean="0"/>
            <a:t>C. The world is becoming a global village with use of ICTs.</a:t>
          </a:r>
        </a:p>
      </dgm:t>
    </dgm:pt>
    <dgm:pt modelId="{3D8022BD-4260-4782-BF4C-7EB1E7477F26}" type="parTrans" cxnId="{F651BE3B-2389-4AE8-8FCD-E145F59AC791}">
      <dgm:prSet/>
      <dgm:spPr/>
      <dgm:t>
        <a:bodyPr/>
        <a:lstStyle/>
        <a:p>
          <a:endParaRPr lang="en-US"/>
        </a:p>
      </dgm:t>
    </dgm:pt>
    <dgm:pt modelId="{963413F0-7649-4E7B-B640-364C51819876}" type="sibTrans" cxnId="{F651BE3B-2389-4AE8-8FCD-E145F59AC791}">
      <dgm:prSet/>
      <dgm:spPr/>
      <dgm:t>
        <a:bodyPr/>
        <a:lstStyle/>
        <a:p>
          <a:endParaRPr lang="en-US"/>
        </a:p>
      </dgm:t>
    </dgm:pt>
    <dgm:pt modelId="{61BDB7B8-9398-4711-A0C5-FCBFD3919217}">
      <dgm:prSet/>
      <dgm:spPr>
        <a:solidFill>
          <a:srgbClr val="0070C0"/>
        </a:solidFill>
      </dgm:spPr>
      <dgm:t>
        <a:bodyPr/>
        <a:lstStyle/>
        <a:p>
          <a:pPr rtl="0"/>
          <a:r>
            <a:rPr lang="en-US" dirty="0" smtClean="0"/>
            <a:t>E. This increases our knowledge of these ICT applications.</a:t>
          </a:r>
          <a:endParaRPr lang="en-US" dirty="0"/>
        </a:p>
      </dgm:t>
    </dgm:pt>
    <dgm:pt modelId="{37481015-FE82-4120-A4DB-4B4F8EA2FA75}" type="parTrans" cxnId="{1D13C0B1-945B-4CA9-A48D-34092A08FC83}">
      <dgm:prSet/>
      <dgm:spPr/>
      <dgm:t>
        <a:bodyPr/>
        <a:lstStyle/>
        <a:p>
          <a:endParaRPr lang="en-US"/>
        </a:p>
      </dgm:t>
    </dgm:pt>
    <dgm:pt modelId="{EF491609-9A02-4F43-B9E3-FECC3CC1ED0D}" type="sibTrans" cxnId="{1D13C0B1-945B-4CA9-A48D-34092A08FC83}">
      <dgm:prSet/>
      <dgm:spPr/>
      <dgm:t>
        <a:bodyPr/>
        <a:lstStyle/>
        <a:p>
          <a:endParaRPr lang="en-US"/>
        </a:p>
      </dgm:t>
    </dgm:pt>
    <dgm:pt modelId="{0687C6BB-E19D-4A41-82EA-8390E40272BF}">
      <dgm:prSet custT="1"/>
      <dgm:spPr>
        <a:solidFill>
          <a:schemeClr val="tx1"/>
        </a:solidFill>
      </dgm:spPr>
      <dgm:t>
        <a:bodyPr/>
        <a:lstStyle/>
        <a:p>
          <a:pPr rtl="0"/>
          <a:r>
            <a:rPr lang="en-US" sz="3200" b="1" dirty="0" smtClean="0"/>
            <a:t>Advantages</a:t>
          </a:r>
          <a:endParaRPr lang="en-US" sz="3200" dirty="0"/>
        </a:p>
      </dgm:t>
    </dgm:pt>
    <dgm:pt modelId="{F928EF6D-61DF-4AC3-8858-FC619A2BAB78}" type="sibTrans" cxnId="{18F44796-258F-4FFC-A26A-ED5FEB5B5930}">
      <dgm:prSet/>
      <dgm:spPr/>
      <dgm:t>
        <a:bodyPr/>
        <a:lstStyle/>
        <a:p>
          <a:endParaRPr lang="en-US"/>
        </a:p>
      </dgm:t>
    </dgm:pt>
    <dgm:pt modelId="{17E0E34D-E892-4030-AC86-9F1DE7AD7CF5}" type="parTrans" cxnId="{18F44796-258F-4FFC-A26A-ED5FEB5B5930}">
      <dgm:prSet/>
      <dgm:spPr/>
      <dgm:t>
        <a:bodyPr/>
        <a:lstStyle/>
        <a:p>
          <a:endParaRPr lang="en-US"/>
        </a:p>
      </dgm:t>
    </dgm:pt>
    <dgm:pt modelId="{BF932475-A226-4CDA-9F0C-1F201782A079}" type="pres">
      <dgm:prSet presAssocID="{9DFE918D-F14A-49FC-B384-5611B7EEB46B}" presName="diagram" presStyleCnt="0">
        <dgm:presLayoutVars>
          <dgm:dir/>
          <dgm:resizeHandles val="exact"/>
        </dgm:presLayoutVars>
      </dgm:prSet>
      <dgm:spPr/>
      <dgm:t>
        <a:bodyPr/>
        <a:lstStyle/>
        <a:p>
          <a:endParaRPr lang="en-US"/>
        </a:p>
      </dgm:t>
    </dgm:pt>
    <dgm:pt modelId="{DBA5BDF9-8394-4CF4-936F-A06F2ACA9A81}" type="pres">
      <dgm:prSet presAssocID="{0687C6BB-E19D-4A41-82EA-8390E40272BF}" presName="node" presStyleLbl="node1" presStyleIdx="0" presStyleCnt="6" custScaleX="320000" custLinFactNeighborY="-3704">
        <dgm:presLayoutVars>
          <dgm:bulletEnabled val="1"/>
        </dgm:presLayoutVars>
      </dgm:prSet>
      <dgm:spPr/>
      <dgm:t>
        <a:bodyPr/>
        <a:lstStyle/>
        <a:p>
          <a:endParaRPr lang="en-US"/>
        </a:p>
      </dgm:t>
    </dgm:pt>
    <dgm:pt modelId="{4BA70461-59E1-42FB-B161-76A9C99C0EB3}" type="pres">
      <dgm:prSet presAssocID="{F928EF6D-61DF-4AC3-8858-FC619A2BAB78}" presName="sibTrans" presStyleCnt="0"/>
      <dgm:spPr/>
    </dgm:pt>
    <dgm:pt modelId="{C544A479-B33C-41B8-88C6-C61C226B22D8}" type="pres">
      <dgm:prSet presAssocID="{766D3F4A-AEED-4A8F-BB06-B4E08801AD27}" presName="node" presStyleLbl="node1" presStyleIdx="1" presStyleCnt="6" custScaleX="101741" custScaleY="130794" custLinFactX="-910" custLinFactY="74109" custLinFactNeighborX="-100000" custLinFactNeighborY="100000">
        <dgm:presLayoutVars>
          <dgm:bulletEnabled val="1"/>
        </dgm:presLayoutVars>
      </dgm:prSet>
      <dgm:spPr/>
      <dgm:t>
        <a:bodyPr/>
        <a:lstStyle/>
        <a:p>
          <a:endParaRPr lang="en-US"/>
        </a:p>
      </dgm:t>
    </dgm:pt>
    <dgm:pt modelId="{8E6355EF-2AD7-438D-8913-061899E6E50F}" type="pres">
      <dgm:prSet presAssocID="{35E5FDE4-0085-4AD3-8CA0-A17539B6B01D}" presName="sibTrans" presStyleCnt="0"/>
      <dgm:spPr/>
    </dgm:pt>
    <dgm:pt modelId="{4824EF80-FAFA-424C-82BA-F848C8A5FD29}" type="pres">
      <dgm:prSet presAssocID="{2506DCF5-7E1C-4F14-A7F3-D9BF2CBDBAEC}" presName="node" presStyleLbl="node1" presStyleIdx="2" presStyleCnt="6" custScaleY="119753" custLinFactNeighborX="45500" custLinFactNeighborY="-6790">
        <dgm:presLayoutVars>
          <dgm:bulletEnabled val="1"/>
        </dgm:presLayoutVars>
      </dgm:prSet>
      <dgm:spPr/>
      <dgm:t>
        <a:bodyPr/>
        <a:lstStyle/>
        <a:p>
          <a:endParaRPr lang="en-US"/>
        </a:p>
      </dgm:t>
    </dgm:pt>
    <dgm:pt modelId="{40532A02-9026-48AA-8025-FD547F9262BA}" type="pres">
      <dgm:prSet presAssocID="{7C78E6AE-DCF0-45F9-8184-E7F7DDA62CE5}" presName="sibTrans" presStyleCnt="0"/>
      <dgm:spPr/>
    </dgm:pt>
    <dgm:pt modelId="{3A61097B-698E-407B-BAE1-0649B0B4B331}" type="pres">
      <dgm:prSet presAssocID="{1D3CECEC-F260-4C38-B464-849EB4CDD49C}" presName="node" presStyleLbl="node1" presStyleIdx="3" presStyleCnt="6" custScaleY="127160" custLinFactY="-74656" custLinFactNeighborY="-100000">
        <dgm:presLayoutVars>
          <dgm:bulletEnabled val="1"/>
        </dgm:presLayoutVars>
      </dgm:prSet>
      <dgm:spPr/>
      <dgm:t>
        <a:bodyPr/>
        <a:lstStyle/>
        <a:p>
          <a:endParaRPr lang="en-US"/>
        </a:p>
      </dgm:t>
    </dgm:pt>
    <dgm:pt modelId="{FFD1F6D2-294D-41A5-AA71-0815826D491A}" type="pres">
      <dgm:prSet presAssocID="{097C0BA8-654A-4FB4-A967-A5EA545D0BC8}" presName="sibTrans" presStyleCnt="0"/>
      <dgm:spPr/>
    </dgm:pt>
    <dgm:pt modelId="{2E8F57F7-0E02-4F46-9891-3DDD7B4D71B7}" type="pres">
      <dgm:prSet presAssocID="{6402E579-7ED6-4B28-B3B9-AD0453A77B23}" presName="node" presStyleLbl="node1" presStyleIdx="4" presStyleCnt="6" custLinFactNeighborX="-3333" custLinFactNeighborY="-59841">
        <dgm:presLayoutVars>
          <dgm:bulletEnabled val="1"/>
        </dgm:presLayoutVars>
      </dgm:prSet>
      <dgm:spPr/>
      <dgm:t>
        <a:bodyPr/>
        <a:lstStyle/>
        <a:p>
          <a:endParaRPr lang="en-US"/>
        </a:p>
      </dgm:t>
    </dgm:pt>
    <dgm:pt modelId="{D8209CE7-B73C-4004-B15B-A0F738E6B336}" type="pres">
      <dgm:prSet presAssocID="{963413F0-7649-4E7B-B640-364C51819876}" presName="sibTrans" presStyleCnt="0"/>
      <dgm:spPr/>
    </dgm:pt>
    <dgm:pt modelId="{6816FD48-E3D9-4BEC-95A6-5A2295C8D8EE}" type="pres">
      <dgm:prSet presAssocID="{61BDB7B8-9398-4711-A0C5-FCBFD3919217}" presName="node" presStyleLbl="node1" presStyleIdx="5" presStyleCnt="6" custScaleY="159259" custLinFactNeighborX="-3704" custLinFactNeighborY="48148">
        <dgm:presLayoutVars>
          <dgm:bulletEnabled val="1"/>
        </dgm:presLayoutVars>
      </dgm:prSet>
      <dgm:spPr/>
      <dgm:t>
        <a:bodyPr/>
        <a:lstStyle/>
        <a:p>
          <a:endParaRPr lang="en-US"/>
        </a:p>
      </dgm:t>
    </dgm:pt>
  </dgm:ptLst>
  <dgm:cxnLst>
    <dgm:cxn modelId="{F5BE7463-9383-43E9-B5B2-2281B8173BBD}" srcId="{9DFE918D-F14A-49FC-B384-5611B7EEB46B}" destId="{766D3F4A-AEED-4A8F-BB06-B4E08801AD27}" srcOrd="1" destOrd="0" parTransId="{6025C728-DEE9-4463-9271-73D3274B9A08}" sibTransId="{35E5FDE4-0085-4AD3-8CA0-A17539B6B01D}"/>
    <dgm:cxn modelId="{43CB34B1-6620-4E62-9A8F-64E9B0DACC0C}" srcId="{9DFE918D-F14A-49FC-B384-5611B7EEB46B}" destId="{2506DCF5-7E1C-4F14-A7F3-D9BF2CBDBAEC}" srcOrd="2" destOrd="0" parTransId="{9ECD1B59-77C8-4976-A913-7E13202F9298}" sibTransId="{7C78E6AE-DCF0-45F9-8184-E7F7DDA62CE5}"/>
    <dgm:cxn modelId="{F651BE3B-2389-4AE8-8FCD-E145F59AC791}" srcId="{9DFE918D-F14A-49FC-B384-5611B7EEB46B}" destId="{6402E579-7ED6-4B28-B3B9-AD0453A77B23}" srcOrd="4" destOrd="0" parTransId="{3D8022BD-4260-4782-BF4C-7EB1E7477F26}" sibTransId="{963413F0-7649-4E7B-B640-364C51819876}"/>
    <dgm:cxn modelId="{3D79B220-1B36-4AB4-90E2-2D03C5F9731F}" type="presOf" srcId="{2506DCF5-7E1C-4F14-A7F3-D9BF2CBDBAEC}" destId="{4824EF80-FAFA-424C-82BA-F848C8A5FD29}" srcOrd="0" destOrd="0" presId="urn:microsoft.com/office/officeart/2005/8/layout/default#1"/>
    <dgm:cxn modelId="{18F44796-258F-4FFC-A26A-ED5FEB5B5930}" srcId="{9DFE918D-F14A-49FC-B384-5611B7EEB46B}" destId="{0687C6BB-E19D-4A41-82EA-8390E40272BF}" srcOrd="0" destOrd="0" parTransId="{17E0E34D-E892-4030-AC86-9F1DE7AD7CF5}" sibTransId="{F928EF6D-61DF-4AC3-8858-FC619A2BAB78}"/>
    <dgm:cxn modelId="{9A4E7A1A-E332-4B04-8D48-E741D4A132E8}" type="presOf" srcId="{6402E579-7ED6-4B28-B3B9-AD0453A77B23}" destId="{2E8F57F7-0E02-4F46-9891-3DDD7B4D71B7}" srcOrd="0" destOrd="0" presId="urn:microsoft.com/office/officeart/2005/8/layout/default#1"/>
    <dgm:cxn modelId="{1D13C0B1-945B-4CA9-A48D-34092A08FC83}" srcId="{9DFE918D-F14A-49FC-B384-5611B7EEB46B}" destId="{61BDB7B8-9398-4711-A0C5-FCBFD3919217}" srcOrd="5" destOrd="0" parTransId="{37481015-FE82-4120-A4DB-4B4F8EA2FA75}" sibTransId="{EF491609-9A02-4F43-B9E3-FECC3CC1ED0D}"/>
    <dgm:cxn modelId="{26A0A1EA-07C2-4958-9E95-CEF0EB2F2963}" type="presOf" srcId="{9DFE918D-F14A-49FC-B384-5611B7EEB46B}" destId="{BF932475-A226-4CDA-9F0C-1F201782A079}" srcOrd="0" destOrd="0" presId="urn:microsoft.com/office/officeart/2005/8/layout/default#1"/>
    <dgm:cxn modelId="{950C5713-8A9E-4817-99C6-39A46FB68D87}" type="presOf" srcId="{0687C6BB-E19D-4A41-82EA-8390E40272BF}" destId="{DBA5BDF9-8394-4CF4-936F-A06F2ACA9A81}" srcOrd="0" destOrd="0" presId="urn:microsoft.com/office/officeart/2005/8/layout/default#1"/>
    <dgm:cxn modelId="{67DEA6AF-230D-4476-AF63-ED167FD14E42}" srcId="{9DFE918D-F14A-49FC-B384-5611B7EEB46B}" destId="{1D3CECEC-F260-4C38-B464-849EB4CDD49C}" srcOrd="3" destOrd="0" parTransId="{EBE28B22-D08B-4782-AD9A-0A6A4244AB2A}" sibTransId="{097C0BA8-654A-4FB4-A967-A5EA545D0BC8}"/>
    <dgm:cxn modelId="{BC7C1869-05F4-4C55-AF03-D28AA085A8DB}" type="presOf" srcId="{1D3CECEC-F260-4C38-B464-849EB4CDD49C}" destId="{3A61097B-698E-407B-BAE1-0649B0B4B331}" srcOrd="0" destOrd="0" presId="urn:microsoft.com/office/officeart/2005/8/layout/default#1"/>
    <dgm:cxn modelId="{EF3AECAB-FA4A-41FD-AF58-30E5285050EF}" type="presOf" srcId="{61BDB7B8-9398-4711-A0C5-FCBFD3919217}" destId="{6816FD48-E3D9-4BEC-95A6-5A2295C8D8EE}" srcOrd="0" destOrd="0" presId="urn:microsoft.com/office/officeart/2005/8/layout/default#1"/>
    <dgm:cxn modelId="{97422F85-2ACA-4B3F-A7AB-964C31E692F6}" type="presOf" srcId="{766D3F4A-AEED-4A8F-BB06-B4E08801AD27}" destId="{C544A479-B33C-41B8-88C6-C61C226B22D8}" srcOrd="0" destOrd="0" presId="urn:microsoft.com/office/officeart/2005/8/layout/default#1"/>
    <dgm:cxn modelId="{8D58E010-8FB5-4EC3-A573-6C024E53A7B4}" type="presParOf" srcId="{BF932475-A226-4CDA-9F0C-1F201782A079}" destId="{DBA5BDF9-8394-4CF4-936F-A06F2ACA9A81}" srcOrd="0" destOrd="0" presId="urn:microsoft.com/office/officeart/2005/8/layout/default#1"/>
    <dgm:cxn modelId="{C7B98844-00FE-46A4-AFFB-9682CA1B61BC}" type="presParOf" srcId="{BF932475-A226-4CDA-9F0C-1F201782A079}" destId="{4BA70461-59E1-42FB-B161-76A9C99C0EB3}" srcOrd="1" destOrd="0" presId="urn:microsoft.com/office/officeart/2005/8/layout/default#1"/>
    <dgm:cxn modelId="{B03D2C2D-ACCF-4899-A962-336883F19D12}" type="presParOf" srcId="{BF932475-A226-4CDA-9F0C-1F201782A079}" destId="{C544A479-B33C-41B8-88C6-C61C226B22D8}" srcOrd="2" destOrd="0" presId="urn:microsoft.com/office/officeart/2005/8/layout/default#1"/>
    <dgm:cxn modelId="{7662C39D-9233-44D9-8856-A28FA14DD7FF}" type="presParOf" srcId="{BF932475-A226-4CDA-9F0C-1F201782A079}" destId="{8E6355EF-2AD7-438D-8913-061899E6E50F}" srcOrd="3" destOrd="0" presId="urn:microsoft.com/office/officeart/2005/8/layout/default#1"/>
    <dgm:cxn modelId="{9068B0DE-6DF4-4C93-A943-E1AA6CFFB5EC}" type="presParOf" srcId="{BF932475-A226-4CDA-9F0C-1F201782A079}" destId="{4824EF80-FAFA-424C-82BA-F848C8A5FD29}" srcOrd="4" destOrd="0" presId="urn:microsoft.com/office/officeart/2005/8/layout/default#1"/>
    <dgm:cxn modelId="{1C77C12D-AA50-4DBD-BD77-0CDF9011B8F2}" type="presParOf" srcId="{BF932475-A226-4CDA-9F0C-1F201782A079}" destId="{40532A02-9026-48AA-8025-FD547F9262BA}" srcOrd="5" destOrd="0" presId="urn:microsoft.com/office/officeart/2005/8/layout/default#1"/>
    <dgm:cxn modelId="{9E302235-5E23-47E5-B10C-BA7505BC634D}" type="presParOf" srcId="{BF932475-A226-4CDA-9F0C-1F201782A079}" destId="{3A61097B-698E-407B-BAE1-0649B0B4B331}" srcOrd="6" destOrd="0" presId="urn:microsoft.com/office/officeart/2005/8/layout/default#1"/>
    <dgm:cxn modelId="{D0AF3EAA-E998-459E-84EF-99E66E2D23DC}" type="presParOf" srcId="{BF932475-A226-4CDA-9F0C-1F201782A079}" destId="{FFD1F6D2-294D-41A5-AA71-0815826D491A}" srcOrd="7" destOrd="0" presId="urn:microsoft.com/office/officeart/2005/8/layout/default#1"/>
    <dgm:cxn modelId="{D9EAC5A3-93E1-422D-8662-8E956F762B5E}" type="presParOf" srcId="{BF932475-A226-4CDA-9F0C-1F201782A079}" destId="{2E8F57F7-0E02-4F46-9891-3DDD7B4D71B7}" srcOrd="8" destOrd="0" presId="urn:microsoft.com/office/officeart/2005/8/layout/default#1"/>
    <dgm:cxn modelId="{87F71FAB-6571-403D-A812-B9E9CE74AB10}" type="presParOf" srcId="{BF932475-A226-4CDA-9F0C-1F201782A079}" destId="{D8209CE7-B73C-4004-B15B-A0F738E6B336}" srcOrd="9" destOrd="0" presId="urn:microsoft.com/office/officeart/2005/8/layout/default#1"/>
    <dgm:cxn modelId="{DCAD6A01-F447-42C1-94E0-0D1C26ED84E4}" type="presParOf" srcId="{BF932475-A226-4CDA-9F0C-1F201782A079}" destId="{6816FD48-E3D9-4BEC-95A6-5A2295C8D8EE}" srcOrd="1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30AC552-30E1-42AC-A0A9-8E8383FF5BEF}" type="doc">
      <dgm:prSet loTypeId="urn:microsoft.com/office/officeart/2005/8/layout/vProcess5" loCatId="process" qsTypeId="urn:microsoft.com/office/officeart/2005/8/quickstyle/3d2" qsCatId="3D" csTypeId="urn:microsoft.com/office/officeart/2005/8/colors/accent1_2" csCatId="accent1" phldr="1"/>
      <dgm:spPr/>
      <dgm:t>
        <a:bodyPr/>
        <a:lstStyle/>
        <a:p>
          <a:endParaRPr lang="en-GB"/>
        </a:p>
      </dgm:t>
    </dgm:pt>
    <dgm:pt modelId="{D944617B-3BBA-4A35-957A-A117F1F60D49}">
      <dgm:prSet phldrT="[Text]" custT="1"/>
      <dgm:spPr>
        <a:solidFill>
          <a:srgbClr val="0070C0"/>
        </a:solidFill>
      </dgm:spPr>
      <dgm:t>
        <a:bodyPr/>
        <a:lstStyle/>
        <a:p>
          <a:pPr algn="just"/>
          <a:r>
            <a:rPr lang="en-GB" sz="1800" b="1" dirty="0" smtClean="0"/>
            <a:t>1} </a:t>
          </a:r>
          <a:r>
            <a:rPr lang="en-US" sz="1800" dirty="0" smtClean="0"/>
            <a:t>ICT application make some people lazy and students stop reading the values in books AND some people  use ICT to fraud.</a:t>
          </a:r>
        </a:p>
      </dgm:t>
    </dgm:pt>
    <dgm:pt modelId="{F1D47FEF-C743-4089-A8C7-A36F813AFEFD}" type="parTrans" cxnId="{8D573A3C-8726-4171-9CEE-86A15268AD85}">
      <dgm:prSet/>
      <dgm:spPr/>
      <dgm:t>
        <a:bodyPr/>
        <a:lstStyle/>
        <a:p>
          <a:endParaRPr lang="en-GB"/>
        </a:p>
      </dgm:t>
    </dgm:pt>
    <dgm:pt modelId="{83C50220-BBB5-4C50-870A-B95FEE7AAD62}" type="sibTrans" cxnId="{8D573A3C-8726-4171-9CEE-86A15268AD85}">
      <dgm:prSet/>
      <dgm:spPr/>
      <dgm:t>
        <a:bodyPr/>
        <a:lstStyle/>
        <a:p>
          <a:endParaRPr lang="en-GB"/>
        </a:p>
      </dgm:t>
    </dgm:pt>
    <dgm:pt modelId="{E1309D60-A420-426B-B167-A073CDFCD8AA}">
      <dgm:prSet phldrT="[Text]" custT="1"/>
      <dgm:spPr>
        <a:solidFill>
          <a:schemeClr val="tx1"/>
        </a:solidFill>
      </dgm:spPr>
      <dgm:t>
        <a:bodyPr/>
        <a:lstStyle/>
        <a:p>
          <a:pPr algn="just"/>
          <a:r>
            <a:rPr lang="en-GB" sz="1800" b="1" dirty="0" smtClean="0">
              <a:solidFill>
                <a:schemeClr val="bg1"/>
              </a:solidFill>
            </a:rPr>
            <a:t>2} </a:t>
          </a:r>
          <a:r>
            <a:rPr lang="en-US" sz="1800" dirty="0" smtClean="0"/>
            <a:t>Students crack their brains in order to manipulate the computer and execute their hidden agenda.</a:t>
          </a:r>
          <a:endParaRPr lang="en-GB" sz="1800" b="1" dirty="0">
            <a:solidFill>
              <a:schemeClr val="bg1"/>
            </a:solidFill>
          </a:endParaRPr>
        </a:p>
      </dgm:t>
    </dgm:pt>
    <dgm:pt modelId="{560597F8-E242-442A-BCCF-627F57AC22E9}" type="sibTrans" cxnId="{8A9D38D4-2CCF-49AC-87F0-C5128A429288}">
      <dgm:prSet/>
      <dgm:spPr/>
      <dgm:t>
        <a:bodyPr/>
        <a:lstStyle/>
        <a:p>
          <a:endParaRPr lang="en-GB"/>
        </a:p>
      </dgm:t>
    </dgm:pt>
    <dgm:pt modelId="{A9EA8FE0-FDD1-4CA6-BCF4-E4B1BA2C6BA8}" type="parTrans" cxnId="{8A9D38D4-2CCF-49AC-87F0-C5128A429288}">
      <dgm:prSet/>
      <dgm:spPr/>
      <dgm:t>
        <a:bodyPr/>
        <a:lstStyle/>
        <a:p>
          <a:endParaRPr lang="en-GB"/>
        </a:p>
      </dgm:t>
    </dgm:pt>
    <dgm:pt modelId="{C7B0F896-CB8B-46BD-8C7F-2A81434B8CD6}">
      <dgm:prSet phldrT="[Text]" custT="1"/>
      <dgm:spPr>
        <a:solidFill>
          <a:schemeClr val="tx1"/>
        </a:solidFill>
      </dgm:spPr>
      <dgm:t>
        <a:bodyPr/>
        <a:lstStyle/>
        <a:p>
          <a:pPr algn="just"/>
          <a:r>
            <a:rPr lang="en-US" sz="1800" dirty="0" smtClean="0"/>
            <a:t>To a large extent, given the productivity of ICT in University Libraries, the advantage superseded the disadvantages. We can always combat the inconvenience of using computer applications, but we cannot avoid or prevent future benefits. </a:t>
          </a:r>
          <a:endParaRPr lang="en-GB" sz="1800" b="0" dirty="0"/>
        </a:p>
      </dgm:t>
    </dgm:pt>
    <dgm:pt modelId="{34BFD3D9-108A-4665-9B96-D35201880E22}" type="parTrans" cxnId="{2F817757-72CD-43D7-8CDB-DFBBF32C10D1}">
      <dgm:prSet/>
      <dgm:spPr/>
      <dgm:t>
        <a:bodyPr/>
        <a:lstStyle/>
        <a:p>
          <a:endParaRPr lang="en-US"/>
        </a:p>
      </dgm:t>
    </dgm:pt>
    <dgm:pt modelId="{0EB47782-8318-4767-A783-C3B601439EFD}" type="sibTrans" cxnId="{2F817757-72CD-43D7-8CDB-DFBBF32C10D1}">
      <dgm:prSet/>
      <dgm:spPr/>
      <dgm:t>
        <a:bodyPr/>
        <a:lstStyle/>
        <a:p>
          <a:endParaRPr lang="en-US"/>
        </a:p>
      </dgm:t>
    </dgm:pt>
    <dgm:pt modelId="{C6D0CC9B-8EE3-42DA-BACC-083B82B02FB8}" type="pres">
      <dgm:prSet presAssocID="{430AC552-30E1-42AC-A0A9-8E8383FF5BEF}" presName="outerComposite" presStyleCnt="0">
        <dgm:presLayoutVars>
          <dgm:chMax val="5"/>
          <dgm:dir/>
          <dgm:resizeHandles val="exact"/>
        </dgm:presLayoutVars>
      </dgm:prSet>
      <dgm:spPr/>
      <dgm:t>
        <a:bodyPr/>
        <a:lstStyle/>
        <a:p>
          <a:endParaRPr lang="en-US"/>
        </a:p>
      </dgm:t>
    </dgm:pt>
    <dgm:pt modelId="{216BDF54-9D84-4467-9D77-2CE905A07612}" type="pres">
      <dgm:prSet presAssocID="{430AC552-30E1-42AC-A0A9-8E8383FF5BEF}" presName="dummyMaxCanvas" presStyleCnt="0">
        <dgm:presLayoutVars/>
      </dgm:prSet>
      <dgm:spPr/>
    </dgm:pt>
    <dgm:pt modelId="{95B3AEA7-5940-499F-B2D7-933B1A94DF81}" type="pres">
      <dgm:prSet presAssocID="{430AC552-30E1-42AC-A0A9-8E8383FF5BEF}" presName="ThreeNodes_1" presStyleLbl="node1" presStyleIdx="0" presStyleCnt="3">
        <dgm:presLayoutVars>
          <dgm:bulletEnabled val="1"/>
        </dgm:presLayoutVars>
      </dgm:prSet>
      <dgm:spPr/>
      <dgm:t>
        <a:bodyPr/>
        <a:lstStyle/>
        <a:p>
          <a:endParaRPr lang="en-US"/>
        </a:p>
      </dgm:t>
    </dgm:pt>
    <dgm:pt modelId="{5B2CA08F-9A45-4831-B3EC-F33BE2593B6B}" type="pres">
      <dgm:prSet presAssocID="{430AC552-30E1-42AC-A0A9-8E8383FF5BEF}" presName="ThreeNodes_2" presStyleLbl="node1" presStyleIdx="1" presStyleCnt="3">
        <dgm:presLayoutVars>
          <dgm:bulletEnabled val="1"/>
        </dgm:presLayoutVars>
      </dgm:prSet>
      <dgm:spPr/>
      <dgm:t>
        <a:bodyPr/>
        <a:lstStyle/>
        <a:p>
          <a:endParaRPr lang="en-US"/>
        </a:p>
      </dgm:t>
    </dgm:pt>
    <dgm:pt modelId="{F0558D89-553A-423F-BFBA-CD81DDC0257F}" type="pres">
      <dgm:prSet presAssocID="{430AC552-30E1-42AC-A0A9-8E8383FF5BEF}" presName="ThreeNodes_3" presStyleLbl="node1" presStyleIdx="2" presStyleCnt="3">
        <dgm:presLayoutVars>
          <dgm:bulletEnabled val="1"/>
        </dgm:presLayoutVars>
      </dgm:prSet>
      <dgm:spPr>
        <a:solidFill>
          <a:srgbClr val="0070C0"/>
        </a:solidFill>
      </dgm:spPr>
      <dgm:t>
        <a:bodyPr/>
        <a:lstStyle/>
        <a:p>
          <a:endParaRPr lang="en-US"/>
        </a:p>
      </dgm:t>
    </dgm:pt>
    <dgm:pt modelId="{DBC4ECCD-CD15-4100-BEF2-EEB7748ED360}" type="pres">
      <dgm:prSet presAssocID="{430AC552-30E1-42AC-A0A9-8E8383FF5BEF}" presName="ThreeConn_1-2" presStyleLbl="fgAccFollowNode1" presStyleIdx="0" presStyleCnt="2">
        <dgm:presLayoutVars>
          <dgm:bulletEnabled val="1"/>
        </dgm:presLayoutVars>
      </dgm:prSet>
      <dgm:spPr/>
      <dgm:t>
        <a:bodyPr/>
        <a:lstStyle/>
        <a:p>
          <a:endParaRPr lang="en-US"/>
        </a:p>
      </dgm:t>
    </dgm:pt>
    <dgm:pt modelId="{6E903BF6-229C-4A2F-A130-1F138E412F0E}" type="pres">
      <dgm:prSet presAssocID="{430AC552-30E1-42AC-A0A9-8E8383FF5BEF}" presName="ThreeConn_2-3" presStyleLbl="fgAccFollowNode1" presStyleIdx="1" presStyleCnt="2" custLinFactNeighborX="-454" custLinFactNeighborY="-2208">
        <dgm:presLayoutVars>
          <dgm:bulletEnabled val="1"/>
        </dgm:presLayoutVars>
      </dgm:prSet>
      <dgm:spPr/>
      <dgm:t>
        <a:bodyPr/>
        <a:lstStyle/>
        <a:p>
          <a:endParaRPr lang="en-US"/>
        </a:p>
      </dgm:t>
    </dgm:pt>
    <dgm:pt modelId="{4D85846C-42E1-4CC8-AE74-747F3404256A}" type="pres">
      <dgm:prSet presAssocID="{430AC552-30E1-42AC-A0A9-8E8383FF5BEF}" presName="ThreeNodes_1_text" presStyleLbl="node1" presStyleIdx="2" presStyleCnt="3">
        <dgm:presLayoutVars>
          <dgm:bulletEnabled val="1"/>
        </dgm:presLayoutVars>
      </dgm:prSet>
      <dgm:spPr/>
      <dgm:t>
        <a:bodyPr/>
        <a:lstStyle/>
        <a:p>
          <a:endParaRPr lang="en-US"/>
        </a:p>
      </dgm:t>
    </dgm:pt>
    <dgm:pt modelId="{943A57DB-609A-403B-A7EA-66730BBEEE6B}" type="pres">
      <dgm:prSet presAssocID="{430AC552-30E1-42AC-A0A9-8E8383FF5BEF}" presName="ThreeNodes_2_text" presStyleLbl="node1" presStyleIdx="2" presStyleCnt="3">
        <dgm:presLayoutVars>
          <dgm:bulletEnabled val="1"/>
        </dgm:presLayoutVars>
      </dgm:prSet>
      <dgm:spPr/>
      <dgm:t>
        <a:bodyPr/>
        <a:lstStyle/>
        <a:p>
          <a:endParaRPr lang="en-US"/>
        </a:p>
      </dgm:t>
    </dgm:pt>
    <dgm:pt modelId="{BA9C461F-7425-490F-B87B-73D635745EFF}" type="pres">
      <dgm:prSet presAssocID="{430AC552-30E1-42AC-A0A9-8E8383FF5BEF}" presName="ThreeNodes_3_text" presStyleLbl="node1" presStyleIdx="2" presStyleCnt="3">
        <dgm:presLayoutVars>
          <dgm:bulletEnabled val="1"/>
        </dgm:presLayoutVars>
      </dgm:prSet>
      <dgm:spPr/>
      <dgm:t>
        <a:bodyPr/>
        <a:lstStyle/>
        <a:p>
          <a:endParaRPr lang="en-US"/>
        </a:p>
      </dgm:t>
    </dgm:pt>
  </dgm:ptLst>
  <dgm:cxnLst>
    <dgm:cxn modelId="{D4411B9E-E552-46C7-9662-D8E976879117}" type="presOf" srcId="{560597F8-E242-442A-BCCF-627F57AC22E9}" destId="{6E903BF6-229C-4A2F-A130-1F138E412F0E}" srcOrd="0" destOrd="0" presId="urn:microsoft.com/office/officeart/2005/8/layout/vProcess5"/>
    <dgm:cxn modelId="{2F817757-72CD-43D7-8CDB-DFBBF32C10D1}" srcId="{430AC552-30E1-42AC-A0A9-8E8383FF5BEF}" destId="{C7B0F896-CB8B-46BD-8C7F-2A81434B8CD6}" srcOrd="2" destOrd="0" parTransId="{34BFD3D9-108A-4665-9B96-D35201880E22}" sibTransId="{0EB47782-8318-4767-A783-C3B601439EFD}"/>
    <dgm:cxn modelId="{E9858A12-AEC2-4660-A7D2-197C68CC0D9F}" type="presOf" srcId="{D944617B-3BBA-4A35-957A-A117F1F60D49}" destId="{4D85846C-42E1-4CC8-AE74-747F3404256A}" srcOrd="1" destOrd="0" presId="urn:microsoft.com/office/officeart/2005/8/layout/vProcess5"/>
    <dgm:cxn modelId="{8A9D38D4-2CCF-49AC-87F0-C5128A429288}" srcId="{430AC552-30E1-42AC-A0A9-8E8383FF5BEF}" destId="{E1309D60-A420-426B-B167-A073CDFCD8AA}" srcOrd="1" destOrd="0" parTransId="{A9EA8FE0-FDD1-4CA6-BCF4-E4B1BA2C6BA8}" sibTransId="{560597F8-E242-442A-BCCF-627F57AC22E9}"/>
    <dgm:cxn modelId="{7A26E809-C9BC-405D-A29D-23570641C7F6}" type="presOf" srcId="{C7B0F896-CB8B-46BD-8C7F-2A81434B8CD6}" destId="{BA9C461F-7425-490F-B87B-73D635745EFF}" srcOrd="1" destOrd="0" presId="urn:microsoft.com/office/officeart/2005/8/layout/vProcess5"/>
    <dgm:cxn modelId="{8D573A3C-8726-4171-9CEE-86A15268AD85}" srcId="{430AC552-30E1-42AC-A0A9-8E8383FF5BEF}" destId="{D944617B-3BBA-4A35-957A-A117F1F60D49}" srcOrd="0" destOrd="0" parTransId="{F1D47FEF-C743-4089-A8C7-A36F813AFEFD}" sibTransId="{83C50220-BBB5-4C50-870A-B95FEE7AAD62}"/>
    <dgm:cxn modelId="{97AFF54B-9176-46CE-8580-AFDF65E98E54}" type="presOf" srcId="{C7B0F896-CB8B-46BD-8C7F-2A81434B8CD6}" destId="{F0558D89-553A-423F-BFBA-CD81DDC0257F}" srcOrd="0" destOrd="0" presId="urn:microsoft.com/office/officeart/2005/8/layout/vProcess5"/>
    <dgm:cxn modelId="{C09D2B1E-248D-4602-A5A7-853EC8D7E930}" type="presOf" srcId="{E1309D60-A420-426B-B167-A073CDFCD8AA}" destId="{5B2CA08F-9A45-4831-B3EC-F33BE2593B6B}" srcOrd="0" destOrd="0" presId="urn:microsoft.com/office/officeart/2005/8/layout/vProcess5"/>
    <dgm:cxn modelId="{F110DC0F-EA4A-4E84-A312-710F862FC9A4}" type="presOf" srcId="{83C50220-BBB5-4C50-870A-B95FEE7AAD62}" destId="{DBC4ECCD-CD15-4100-BEF2-EEB7748ED360}" srcOrd="0" destOrd="0" presId="urn:microsoft.com/office/officeart/2005/8/layout/vProcess5"/>
    <dgm:cxn modelId="{87DEEFBC-E02F-4981-A066-8B7863E6858C}" type="presOf" srcId="{D944617B-3BBA-4A35-957A-A117F1F60D49}" destId="{95B3AEA7-5940-499F-B2D7-933B1A94DF81}" srcOrd="0" destOrd="0" presId="urn:microsoft.com/office/officeart/2005/8/layout/vProcess5"/>
    <dgm:cxn modelId="{F9081E61-DE3E-411E-9409-D135470F916E}" type="presOf" srcId="{430AC552-30E1-42AC-A0A9-8E8383FF5BEF}" destId="{C6D0CC9B-8EE3-42DA-BACC-083B82B02FB8}" srcOrd="0" destOrd="0" presId="urn:microsoft.com/office/officeart/2005/8/layout/vProcess5"/>
    <dgm:cxn modelId="{1B254CD9-E94E-47E9-BDCF-63F91FB74295}" type="presOf" srcId="{E1309D60-A420-426B-B167-A073CDFCD8AA}" destId="{943A57DB-609A-403B-A7EA-66730BBEEE6B}" srcOrd="1" destOrd="0" presId="urn:microsoft.com/office/officeart/2005/8/layout/vProcess5"/>
    <dgm:cxn modelId="{A1E65F55-5C7B-4531-ABB7-ABFB33E0FA5C}" type="presParOf" srcId="{C6D0CC9B-8EE3-42DA-BACC-083B82B02FB8}" destId="{216BDF54-9D84-4467-9D77-2CE905A07612}" srcOrd="0" destOrd="0" presId="urn:microsoft.com/office/officeart/2005/8/layout/vProcess5"/>
    <dgm:cxn modelId="{AC2B5EAD-0CF0-4947-8F99-CA858C289620}" type="presParOf" srcId="{C6D0CC9B-8EE3-42DA-BACC-083B82B02FB8}" destId="{95B3AEA7-5940-499F-B2D7-933B1A94DF81}" srcOrd="1" destOrd="0" presId="urn:microsoft.com/office/officeart/2005/8/layout/vProcess5"/>
    <dgm:cxn modelId="{FB119F12-6334-4689-A4C8-3192E9ECFEE8}" type="presParOf" srcId="{C6D0CC9B-8EE3-42DA-BACC-083B82B02FB8}" destId="{5B2CA08F-9A45-4831-B3EC-F33BE2593B6B}" srcOrd="2" destOrd="0" presId="urn:microsoft.com/office/officeart/2005/8/layout/vProcess5"/>
    <dgm:cxn modelId="{8F6D086D-7AE8-4230-997D-9D92BD943CFC}" type="presParOf" srcId="{C6D0CC9B-8EE3-42DA-BACC-083B82B02FB8}" destId="{F0558D89-553A-423F-BFBA-CD81DDC0257F}" srcOrd="3" destOrd="0" presId="urn:microsoft.com/office/officeart/2005/8/layout/vProcess5"/>
    <dgm:cxn modelId="{CFC75866-5D21-4D7F-9B5E-F987DA4C919D}" type="presParOf" srcId="{C6D0CC9B-8EE3-42DA-BACC-083B82B02FB8}" destId="{DBC4ECCD-CD15-4100-BEF2-EEB7748ED360}" srcOrd="4" destOrd="0" presId="urn:microsoft.com/office/officeart/2005/8/layout/vProcess5"/>
    <dgm:cxn modelId="{A8211CB2-1BBD-43CC-9C83-BE0FEA900559}" type="presParOf" srcId="{C6D0CC9B-8EE3-42DA-BACC-083B82B02FB8}" destId="{6E903BF6-229C-4A2F-A130-1F138E412F0E}" srcOrd="5" destOrd="0" presId="urn:microsoft.com/office/officeart/2005/8/layout/vProcess5"/>
    <dgm:cxn modelId="{D50BC534-AB38-463E-8BFE-0407569D138A}" type="presParOf" srcId="{C6D0CC9B-8EE3-42DA-BACC-083B82B02FB8}" destId="{4D85846C-42E1-4CC8-AE74-747F3404256A}" srcOrd="6" destOrd="0" presId="urn:microsoft.com/office/officeart/2005/8/layout/vProcess5"/>
    <dgm:cxn modelId="{D49B2613-5B9E-41EA-9E52-D0E7193FB8E8}" type="presParOf" srcId="{C6D0CC9B-8EE3-42DA-BACC-083B82B02FB8}" destId="{943A57DB-609A-403B-A7EA-66730BBEEE6B}" srcOrd="7" destOrd="0" presId="urn:microsoft.com/office/officeart/2005/8/layout/vProcess5"/>
    <dgm:cxn modelId="{13F7C9ED-BC82-4DBB-A042-180AA837FAB3}" type="presParOf" srcId="{C6D0CC9B-8EE3-42DA-BACC-083B82B02FB8}" destId="{BA9C461F-7425-490F-B87B-73D635745EFF}" srcOrd="8" destOrd="0" presId="urn:microsoft.com/office/officeart/2005/8/layout/vProcess5"/>
  </dgm:cxnLst>
  <dgm:bg>
    <a:solidFill>
      <a:schemeClr val="accent4">
        <a:lumMod val="60000"/>
        <a:lumOff val="4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619555-91CE-49C1-AE07-2FF82BB939D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5D8447F-4F0A-429C-89CB-0AD6607C7C19}">
      <dgm:prSet custT="1"/>
      <dgm:spPr>
        <a:solidFill>
          <a:srgbClr val="0070C0"/>
        </a:solidFill>
      </dgm:spPr>
      <dgm:t>
        <a:bodyPr/>
        <a:lstStyle/>
        <a:p>
          <a:pPr algn="ctr" rtl="0"/>
          <a:r>
            <a:rPr lang="en-US" sz="3200" b="1" baseline="0" dirty="0" smtClean="0"/>
            <a:t>University libraries </a:t>
          </a:r>
          <a:endParaRPr lang="en-US" sz="3200" b="1" baseline="0" dirty="0"/>
        </a:p>
      </dgm:t>
    </dgm:pt>
    <dgm:pt modelId="{7B0806E6-7A03-4B23-B602-7722B89EB94F}" type="parTrans" cxnId="{E1981E85-1BA9-4934-8ACE-6D882532258A}">
      <dgm:prSet/>
      <dgm:spPr/>
      <dgm:t>
        <a:bodyPr/>
        <a:lstStyle/>
        <a:p>
          <a:endParaRPr lang="en-US"/>
        </a:p>
      </dgm:t>
    </dgm:pt>
    <dgm:pt modelId="{ED630672-AB30-4B47-AD6A-AEFEDA6E943D}" type="sibTrans" cxnId="{E1981E85-1BA9-4934-8ACE-6D882532258A}">
      <dgm:prSet/>
      <dgm:spPr/>
      <dgm:t>
        <a:bodyPr/>
        <a:lstStyle/>
        <a:p>
          <a:endParaRPr lang="en-US"/>
        </a:p>
      </dgm:t>
    </dgm:pt>
    <dgm:pt modelId="{FE7D93B9-DAE6-4C76-92FE-DE243C9E1EC3}" type="pres">
      <dgm:prSet presAssocID="{57619555-91CE-49C1-AE07-2FF82BB939D8}" presName="linear" presStyleCnt="0">
        <dgm:presLayoutVars>
          <dgm:animLvl val="lvl"/>
          <dgm:resizeHandles val="exact"/>
        </dgm:presLayoutVars>
      </dgm:prSet>
      <dgm:spPr/>
      <dgm:t>
        <a:bodyPr/>
        <a:lstStyle/>
        <a:p>
          <a:endParaRPr lang="en-US"/>
        </a:p>
      </dgm:t>
    </dgm:pt>
    <dgm:pt modelId="{C3532E17-82EE-482E-8A9F-CA6925B14825}" type="pres">
      <dgm:prSet presAssocID="{75D8447F-4F0A-429C-89CB-0AD6607C7C19}" presName="parentText" presStyleLbl="node1" presStyleIdx="0" presStyleCnt="1" custScaleY="44323" custLinFactNeighborX="-3183" custLinFactNeighborY="-623">
        <dgm:presLayoutVars>
          <dgm:chMax val="0"/>
          <dgm:bulletEnabled val="1"/>
        </dgm:presLayoutVars>
      </dgm:prSet>
      <dgm:spPr/>
      <dgm:t>
        <a:bodyPr/>
        <a:lstStyle/>
        <a:p>
          <a:endParaRPr lang="en-US"/>
        </a:p>
      </dgm:t>
    </dgm:pt>
  </dgm:ptLst>
  <dgm:cxnLst>
    <dgm:cxn modelId="{3F9BACF2-3F70-4732-8175-9FE69B8DA886}" type="presOf" srcId="{57619555-91CE-49C1-AE07-2FF82BB939D8}" destId="{FE7D93B9-DAE6-4C76-92FE-DE243C9E1EC3}" srcOrd="0" destOrd="0" presId="urn:microsoft.com/office/officeart/2005/8/layout/vList2"/>
    <dgm:cxn modelId="{EA9E062D-AC83-472E-BFEB-DE87E848488B}" type="presOf" srcId="{75D8447F-4F0A-429C-89CB-0AD6607C7C19}" destId="{C3532E17-82EE-482E-8A9F-CA6925B14825}" srcOrd="0" destOrd="0" presId="urn:microsoft.com/office/officeart/2005/8/layout/vList2"/>
    <dgm:cxn modelId="{E1981E85-1BA9-4934-8ACE-6D882532258A}" srcId="{57619555-91CE-49C1-AE07-2FF82BB939D8}" destId="{75D8447F-4F0A-429C-89CB-0AD6607C7C19}" srcOrd="0" destOrd="0" parTransId="{7B0806E6-7A03-4B23-B602-7722B89EB94F}" sibTransId="{ED630672-AB30-4B47-AD6A-AEFEDA6E943D}"/>
    <dgm:cxn modelId="{613A094E-F302-43D5-99F3-6319386316C2}" type="presParOf" srcId="{FE7D93B9-DAE6-4C76-92FE-DE243C9E1EC3}" destId="{C3532E17-82EE-482E-8A9F-CA6925B1482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A84F18D-AE11-4776-9913-09580FB9ED8C}" type="doc">
      <dgm:prSet loTypeId="urn:microsoft.com/office/officeart/2005/8/layout/hList7" loCatId="list" qsTypeId="urn:microsoft.com/office/officeart/2005/8/quickstyle/simple3" qsCatId="simple" csTypeId="urn:microsoft.com/office/officeart/2005/8/colors/accent2_1" csCatId="accent2" phldr="1"/>
      <dgm:spPr/>
      <dgm:t>
        <a:bodyPr/>
        <a:lstStyle/>
        <a:p>
          <a:endParaRPr lang="en-US"/>
        </a:p>
      </dgm:t>
    </dgm:pt>
    <dgm:pt modelId="{1ECC9835-B7CE-4B22-BCCC-F7ADADE1018A}">
      <dgm:prSet phldrT="[Text]" custT="1"/>
      <dgm:spPr>
        <a:solidFill>
          <a:srgbClr val="0070C0"/>
        </a:solidFill>
      </dgm:spPr>
      <dgm:t>
        <a:bodyPr/>
        <a:lstStyle/>
        <a:p>
          <a:pPr>
            <a:buNone/>
          </a:pPr>
          <a:r>
            <a:rPr lang="en-US" sz="1600" b="1" dirty="0" smtClean="0">
              <a:solidFill>
                <a:schemeClr val="bg1"/>
              </a:solidFill>
            </a:rPr>
            <a:t>A. Internet and computer skills must be made mandatory to keep students and lecturers in the right and proper pedestrian.</a:t>
          </a:r>
          <a:endParaRPr lang="en-US" sz="1600" b="1" dirty="0">
            <a:solidFill>
              <a:schemeClr val="bg1"/>
            </a:solidFill>
          </a:endParaRPr>
        </a:p>
      </dgm:t>
    </dgm:pt>
    <dgm:pt modelId="{B2784377-2C7C-42A2-B74A-33092BC6F6BA}" type="parTrans" cxnId="{2D84BD0A-13DB-4DDF-A425-3A12521C1AC9}">
      <dgm:prSet/>
      <dgm:spPr/>
      <dgm:t>
        <a:bodyPr/>
        <a:lstStyle/>
        <a:p>
          <a:endParaRPr lang="en-US"/>
        </a:p>
      </dgm:t>
    </dgm:pt>
    <dgm:pt modelId="{1B619F0B-68BE-4B08-9651-D8F8F0A4EBED}" type="sibTrans" cxnId="{2D84BD0A-13DB-4DDF-A425-3A12521C1AC9}">
      <dgm:prSet/>
      <dgm:spPr/>
      <dgm:t>
        <a:bodyPr/>
        <a:lstStyle/>
        <a:p>
          <a:endParaRPr lang="en-US"/>
        </a:p>
      </dgm:t>
    </dgm:pt>
    <dgm:pt modelId="{B2964C81-9762-4A36-915C-F5494368A75F}">
      <dgm:prSet phldrT="[Text]" custT="1"/>
      <dgm:spPr>
        <a:solidFill>
          <a:srgbClr val="0070C0"/>
        </a:solidFill>
      </dgm:spPr>
      <dgm:t>
        <a:bodyPr/>
        <a:lstStyle/>
        <a:p>
          <a:pPr algn="ctr">
            <a:buNone/>
          </a:pPr>
          <a:r>
            <a:rPr lang="en-US" sz="1200" b="1" dirty="0" smtClean="0">
              <a:latin typeface="Times New Roman" panose="02020603050405020304" pitchFamily="18" charset="0"/>
              <a:cs typeface="Times New Roman" panose="02020603050405020304" pitchFamily="18" charset="0"/>
            </a:rPr>
            <a:t>B. The government should be included in the budgets of funds that promote the purchase of ICT applications in the education sector in general and also in university libraries.</a:t>
          </a:r>
          <a:endParaRPr lang="en-US" sz="1200" b="1" dirty="0">
            <a:solidFill>
              <a:schemeClr val="accent1"/>
            </a:solidFill>
            <a:latin typeface="Times New Roman" panose="02020603050405020304" pitchFamily="18" charset="0"/>
            <a:cs typeface="Times New Roman" panose="02020603050405020304" pitchFamily="18" charset="0"/>
          </a:endParaRPr>
        </a:p>
      </dgm:t>
    </dgm:pt>
    <dgm:pt modelId="{961FE7FD-64FA-4CCC-9C8F-FD82984A6F2B}" type="parTrans" cxnId="{FEA78A99-D858-48EB-BA3D-11C32F69ECDD}">
      <dgm:prSet/>
      <dgm:spPr/>
      <dgm:t>
        <a:bodyPr/>
        <a:lstStyle/>
        <a:p>
          <a:endParaRPr lang="en-US"/>
        </a:p>
      </dgm:t>
    </dgm:pt>
    <dgm:pt modelId="{4B6AC2C2-F134-47B6-9EB7-914F3D470364}" type="sibTrans" cxnId="{FEA78A99-D858-48EB-BA3D-11C32F69ECDD}">
      <dgm:prSet/>
      <dgm:spPr/>
      <dgm:t>
        <a:bodyPr/>
        <a:lstStyle/>
        <a:p>
          <a:endParaRPr lang="en-US"/>
        </a:p>
      </dgm:t>
    </dgm:pt>
    <dgm:pt modelId="{EE6EA353-3DE5-499B-BD8A-27048085A8EE}">
      <dgm:prSet phldrT="[Text]" custT="1"/>
      <dgm:spPr>
        <a:solidFill>
          <a:srgbClr val="0070C0"/>
        </a:solidFill>
      </dgm:spPr>
      <dgm:t>
        <a:bodyPr/>
        <a:lstStyle/>
        <a:p>
          <a:r>
            <a:rPr lang="en-US" sz="1400" b="1" dirty="0" smtClean="0">
              <a:latin typeface="Times New Roman" panose="02020603050405020304" pitchFamily="18" charset="0"/>
              <a:cs typeface="Times New Roman" panose="02020603050405020304" pitchFamily="18" charset="0"/>
            </a:rPr>
            <a:t>C. University and, people in the library should not siphon funds that are meant for the procurement of these ICT applications.</a:t>
          </a:r>
          <a:endParaRPr lang="en-US" sz="1400" b="1" dirty="0">
            <a:solidFill>
              <a:srgbClr val="FF0000"/>
            </a:solidFill>
            <a:latin typeface="Times New Roman" panose="02020603050405020304" pitchFamily="18" charset="0"/>
            <a:cs typeface="Times New Roman" panose="02020603050405020304" pitchFamily="18" charset="0"/>
          </a:endParaRPr>
        </a:p>
      </dgm:t>
    </dgm:pt>
    <dgm:pt modelId="{B328C309-9EDF-4574-8556-F4A8F1B19E6A}" type="parTrans" cxnId="{95257F4E-0EB9-4B34-861D-76BD52886E61}">
      <dgm:prSet/>
      <dgm:spPr/>
      <dgm:t>
        <a:bodyPr/>
        <a:lstStyle/>
        <a:p>
          <a:endParaRPr lang="en-US"/>
        </a:p>
      </dgm:t>
    </dgm:pt>
    <dgm:pt modelId="{9CB34CCC-7407-4401-A84F-D9FE12B8A89C}" type="sibTrans" cxnId="{95257F4E-0EB9-4B34-861D-76BD52886E61}">
      <dgm:prSet/>
      <dgm:spPr/>
      <dgm:t>
        <a:bodyPr/>
        <a:lstStyle/>
        <a:p>
          <a:endParaRPr lang="en-US"/>
        </a:p>
      </dgm:t>
    </dgm:pt>
    <dgm:pt modelId="{81C119F5-D7CB-4CDB-B51B-C0B4B47D97FE}">
      <dgm:prSet phldrT="[Text]" custT="1"/>
      <dgm:spPr>
        <a:solidFill>
          <a:srgbClr val="0070C0"/>
        </a:solidFill>
      </dgm:spPr>
      <dgm:t>
        <a:bodyPr/>
        <a:lstStyle/>
        <a:p>
          <a:pPr algn="ctr">
            <a:buFont typeface="+mj-lt"/>
            <a:buNone/>
          </a:pPr>
          <a:r>
            <a:rPr lang="en-US" sz="1400" b="1" dirty="0" smtClean="0">
              <a:solidFill>
                <a:schemeClr val="bg1"/>
              </a:solidFill>
              <a:latin typeface="Times New Roman" panose="02020603050405020304" pitchFamily="18" charset="0"/>
              <a:cs typeface="Times New Roman" panose="02020603050405020304" pitchFamily="18" charset="0"/>
            </a:rPr>
            <a:t>D. </a:t>
          </a:r>
          <a:r>
            <a:rPr lang="en-GB" sz="1400" b="1" dirty="0" smtClean="0">
              <a:solidFill>
                <a:schemeClr val="bg1"/>
              </a:solidFill>
              <a:latin typeface="Times New Roman" panose="02020603050405020304" pitchFamily="18" charset="0"/>
              <a:cs typeface="Times New Roman" panose="02020603050405020304" pitchFamily="18" charset="0"/>
            </a:rPr>
            <a:t>Adequate budgetary allocation should be provided by the government and administrators in order to meet up their financial requirement of the libraries.</a:t>
          </a:r>
          <a:endParaRPr lang="en-US" sz="1400" b="1" dirty="0">
            <a:solidFill>
              <a:schemeClr val="bg1"/>
            </a:solidFill>
            <a:latin typeface="Times New Roman" panose="02020603050405020304" pitchFamily="18" charset="0"/>
            <a:cs typeface="Times New Roman" panose="02020603050405020304" pitchFamily="18" charset="0"/>
          </a:endParaRPr>
        </a:p>
      </dgm:t>
    </dgm:pt>
    <dgm:pt modelId="{54B87515-815E-4FE2-B6F9-0DB3AEC9FD19}" type="sibTrans" cxnId="{B464844D-D9B7-41EC-93F5-90AA5B413EAC}">
      <dgm:prSet/>
      <dgm:spPr/>
      <dgm:t>
        <a:bodyPr/>
        <a:lstStyle/>
        <a:p>
          <a:endParaRPr lang="en-US"/>
        </a:p>
      </dgm:t>
    </dgm:pt>
    <dgm:pt modelId="{1BC74C36-F067-49CC-A028-B1FE84F9D485}" type="parTrans" cxnId="{B464844D-D9B7-41EC-93F5-90AA5B413EAC}">
      <dgm:prSet/>
      <dgm:spPr/>
      <dgm:t>
        <a:bodyPr/>
        <a:lstStyle/>
        <a:p>
          <a:endParaRPr lang="en-US"/>
        </a:p>
      </dgm:t>
    </dgm:pt>
    <dgm:pt modelId="{D2730781-60AE-4F17-BC99-E6B8B807C0CE}" type="pres">
      <dgm:prSet presAssocID="{BA84F18D-AE11-4776-9913-09580FB9ED8C}" presName="Name0" presStyleCnt="0">
        <dgm:presLayoutVars>
          <dgm:dir/>
          <dgm:resizeHandles val="exact"/>
        </dgm:presLayoutVars>
      </dgm:prSet>
      <dgm:spPr/>
      <dgm:t>
        <a:bodyPr/>
        <a:lstStyle/>
        <a:p>
          <a:endParaRPr lang="en-US"/>
        </a:p>
      </dgm:t>
    </dgm:pt>
    <dgm:pt modelId="{70EC5308-0EAC-411A-B86D-C46D89DC6FA9}" type="pres">
      <dgm:prSet presAssocID="{BA84F18D-AE11-4776-9913-09580FB9ED8C}" presName="fgShape" presStyleLbl="fgShp" presStyleIdx="0" presStyleCnt="1" custLinFactNeighborX="-440" custLinFactNeighborY="87308"/>
      <dgm:spPr>
        <a:solidFill>
          <a:schemeClr val="tx1"/>
        </a:solidFill>
      </dgm:spPr>
      <dgm:t>
        <a:bodyPr/>
        <a:lstStyle/>
        <a:p>
          <a:endParaRPr lang="en-US"/>
        </a:p>
      </dgm:t>
    </dgm:pt>
    <dgm:pt modelId="{48B5B1F9-6BB5-4727-ABF6-75B2462C7CDB}" type="pres">
      <dgm:prSet presAssocID="{BA84F18D-AE11-4776-9913-09580FB9ED8C}" presName="linComp" presStyleCnt="0"/>
      <dgm:spPr/>
    </dgm:pt>
    <dgm:pt modelId="{1DB0F535-A218-4CDD-92C6-F7A1517E7836}" type="pres">
      <dgm:prSet presAssocID="{1ECC9835-B7CE-4B22-BCCC-F7ADADE1018A}" presName="compNode" presStyleCnt="0"/>
      <dgm:spPr/>
    </dgm:pt>
    <dgm:pt modelId="{73F97386-6EAF-4FD7-A386-57A1C95A5701}" type="pres">
      <dgm:prSet presAssocID="{1ECC9835-B7CE-4B22-BCCC-F7ADADE1018A}" presName="bkgdShape" presStyleLbl="node1" presStyleIdx="0" presStyleCnt="4" custLinFactNeighborY="-245"/>
      <dgm:spPr/>
      <dgm:t>
        <a:bodyPr/>
        <a:lstStyle/>
        <a:p>
          <a:endParaRPr lang="en-US"/>
        </a:p>
      </dgm:t>
    </dgm:pt>
    <dgm:pt modelId="{5182A2F3-14E3-44BD-B160-B0413E174481}" type="pres">
      <dgm:prSet presAssocID="{1ECC9835-B7CE-4B22-BCCC-F7ADADE1018A}" presName="nodeTx" presStyleLbl="node1" presStyleIdx="0" presStyleCnt="4">
        <dgm:presLayoutVars>
          <dgm:bulletEnabled val="1"/>
        </dgm:presLayoutVars>
      </dgm:prSet>
      <dgm:spPr/>
      <dgm:t>
        <a:bodyPr/>
        <a:lstStyle/>
        <a:p>
          <a:endParaRPr lang="en-US"/>
        </a:p>
      </dgm:t>
    </dgm:pt>
    <dgm:pt modelId="{405BD942-82C1-4DFF-85A6-39EB4A72FE64}" type="pres">
      <dgm:prSet presAssocID="{1ECC9835-B7CE-4B22-BCCC-F7ADADE1018A}" presName="invisiNode" presStyleLbl="node1" presStyleIdx="0" presStyleCnt="4"/>
      <dgm:spPr/>
    </dgm:pt>
    <dgm:pt modelId="{2C0AC6EA-961E-411E-AF03-CBE212054DAA}" type="pres">
      <dgm:prSet presAssocID="{1ECC9835-B7CE-4B22-BCCC-F7ADADE1018A}" presName="imagNode" presStyleLbl="fgImgPlace1" presStyleIdx="0" presStyleCnt="4" custLinFactNeighborX="-1884" custLinFactNeighborY="-20651"/>
      <dgm:spPr>
        <a:solidFill>
          <a:schemeClr val="tx1"/>
        </a:solidFill>
        <a:ln>
          <a:solidFill>
            <a:schemeClr val="tx1"/>
          </a:solidFill>
        </a:ln>
      </dgm:spPr>
      <dgm:t>
        <a:bodyPr/>
        <a:lstStyle/>
        <a:p>
          <a:endParaRPr lang="en-US"/>
        </a:p>
      </dgm:t>
    </dgm:pt>
    <dgm:pt modelId="{199C01D0-99E3-4803-B274-BB80B7E93805}" type="pres">
      <dgm:prSet presAssocID="{1B619F0B-68BE-4B08-9651-D8F8F0A4EBED}" presName="sibTrans" presStyleLbl="sibTrans2D1" presStyleIdx="0" presStyleCnt="0"/>
      <dgm:spPr/>
      <dgm:t>
        <a:bodyPr/>
        <a:lstStyle/>
        <a:p>
          <a:endParaRPr lang="en-US"/>
        </a:p>
      </dgm:t>
    </dgm:pt>
    <dgm:pt modelId="{3C93914B-C2D7-4ABD-88B0-1096345D5CF1}" type="pres">
      <dgm:prSet presAssocID="{B2964C81-9762-4A36-915C-F5494368A75F}" presName="compNode" presStyleCnt="0"/>
      <dgm:spPr/>
    </dgm:pt>
    <dgm:pt modelId="{52852305-92D9-40C1-91B0-658996595529}" type="pres">
      <dgm:prSet presAssocID="{B2964C81-9762-4A36-915C-F5494368A75F}" presName="bkgdShape" presStyleLbl="node1" presStyleIdx="1" presStyleCnt="4"/>
      <dgm:spPr/>
      <dgm:t>
        <a:bodyPr/>
        <a:lstStyle/>
        <a:p>
          <a:endParaRPr lang="en-US"/>
        </a:p>
      </dgm:t>
    </dgm:pt>
    <dgm:pt modelId="{7A61EC3C-E872-4CD5-BBDA-AFEE49954C8F}" type="pres">
      <dgm:prSet presAssocID="{B2964C81-9762-4A36-915C-F5494368A75F}" presName="nodeTx" presStyleLbl="node1" presStyleIdx="1" presStyleCnt="4">
        <dgm:presLayoutVars>
          <dgm:bulletEnabled val="1"/>
        </dgm:presLayoutVars>
      </dgm:prSet>
      <dgm:spPr/>
      <dgm:t>
        <a:bodyPr/>
        <a:lstStyle/>
        <a:p>
          <a:endParaRPr lang="en-US"/>
        </a:p>
      </dgm:t>
    </dgm:pt>
    <dgm:pt modelId="{A22F30DC-72A0-428A-B83C-F5584BAC8728}" type="pres">
      <dgm:prSet presAssocID="{B2964C81-9762-4A36-915C-F5494368A75F}" presName="invisiNode" presStyleLbl="node1" presStyleIdx="1" presStyleCnt="4"/>
      <dgm:spPr/>
    </dgm:pt>
    <dgm:pt modelId="{2543E540-2C9F-44F9-B85E-4658105EB7F6}" type="pres">
      <dgm:prSet presAssocID="{B2964C81-9762-4A36-915C-F5494368A75F}" presName="imagNode" presStyleLbl="fgImgPlace1" presStyleIdx="1" presStyleCnt="4" custLinFactNeighborX="-1894" custLinFactNeighborY="-20651"/>
      <dgm:spPr>
        <a:solidFill>
          <a:schemeClr val="tx1"/>
        </a:solidFill>
        <a:ln>
          <a:solidFill>
            <a:schemeClr val="tx1"/>
          </a:solidFill>
        </a:ln>
      </dgm:spPr>
      <dgm:t>
        <a:bodyPr/>
        <a:lstStyle/>
        <a:p>
          <a:endParaRPr lang="en-US"/>
        </a:p>
      </dgm:t>
    </dgm:pt>
    <dgm:pt modelId="{D3822E5F-7E56-404A-992F-7101545DDB4D}" type="pres">
      <dgm:prSet presAssocID="{4B6AC2C2-F134-47B6-9EB7-914F3D470364}" presName="sibTrans" presStyleLbl="sibTrans2D1" presStyleIdx="0" presStyleCnt="0"/>
      <dgm:spPr/>
      <dgm:t>
        <a:bodyPr/>
        <a:lstStyle/>
        <a:p>
          <a:endParaRPr lang="en-US"/>
        </a:p>
      </dgm:t>
    </dgm:pt>
    <dgm:pt modelId="{DF2D0476-F136-4FDD-8A5B-6E998C637748}" type="pres">
      <dgm:prSet presAssocID="{EE6EA353-3DE5-499B-BD8A-27048085A8EE}" presName="compNode" presStyleCnt="0"/>
      <dgm:spPr/>
    </dgm:pt>
    <dgm:pt modelId="{0343653B-B43F-464D-BF21-2B061ABCC4D1}" type="pres">
      <dgm:prSet presAssocID="{EE6EA353-3DE5-499B-BD8A-27048085A8EE}" presName="bkgdShape" presStyleLbl="node1" presStyleIdx="2" presStyleCnt="4"/>
      <dgm:spPr/>
      <dgm:t>
        <a:bodyPr/>
        <a:lstStyle/>
        <a:p>
          <a:endParaRPr lang="en-US"/>
        </a:p>
      </dgm:t>
    </dgm:pt>
    <dgm:pt modelId="{F484DCB4-AF98-409F-8587-A63813D34B90}" type="pres">
      <dgm:prSet presAssocID="{EE6EA353-3DE5-499B-BD8A-27048085A8EE}" presName="nodeTx" presStyleLbl="node1" presStyleIdx="2" presStyleCnt="4">
        <dgm:presLayoutVars>
          <dgm:bulletEnabled val="1"/>
        </dgm:presLayoutVars>
      </dgm:prSet>
      <dgm:spPr/>
      <dgm:t>
        <a:bodyPr/>
        <a:lstStyle/>
        <a:p>
          <a:endParaRPr lang="en-US"/>
        </a:p>
      </dgm:t>
    </dgm:pt>
    <dgm:pt modelId="{FF2C5BA5-2F85-4141-AC07-03E32EDDE0C2}" type="pres">
      <dgm:prSet presAssocID="{EE6EA353-3DE5-499B-BD8A-27048085A8EE}" presName="invisiNode" presStyleLbl="node1" presStyleIdx="2" presStyleCnt="4"/>
      <dgm:spPr/>
    </dgm:pt>
    <dgm:pt modelId="{2C000E03-EE56-465F-820A-42131F4C00A1}" type="pres">
      <dgm:prSet presAssocID="{EE6EA353-3DE5-499B-BD8A-27048085A8EE}" presName="imagNode" presStyleLbl="fgImgPlace1" presStyleIdx="2" presStyleCnt="4" custLinFactNeighborX="-1905" custLinFactNeighborY="-20305"/>
      <dgm:spPr>
        <a:solidFill>
          <a:schemeClr val="tx1"/>
        </a:solidFill>
        <a:ln>
          <a:solidFill>
            <a:schemeClr val="tx1"/>
          </a:solidFill>
        </a:ln>
      </dgm:spPr>
      <dgm:t>
        <a:bodyPr/>
        <a:lstStyle/>
        <a:p>
          <a:endParaRPr lang="en-US"/>
        </a:p>
      </dgm:t>
    </dgm:pt>
    <dgm:pt modelId="{E153218D-8E58-4564-9A22-327B69C4E06D}" type="pres">
      <dgm:prSet presAssocID="{9CB34CCC-7407-4401-A84F-D9FE12B8A89C}" presName="sibTrans" presStyleLbl="sibTrans2D1" presStyleIdx="0" presStyleCnt="0"/>
      <dgm:spPr/>
      <dgm:t>
        <a:bodyPr/>
        <a:lstStyle/>
        <a:p>
          <a:endParaRPr lang="en-US"/>
        </a:p>
      </dgm:t>
    </dgm:pt>
    <dgm:pt modelId="{2A42AFDA-6AC8-4FE7-88A6-B5E17C84BE86}" type="pres">
      <dgm:prSet presAssocID="{81C119F5-D7CB-4CDB-B51B-C0B4B47D97FE}" presName="compNode" presStyleCnt="0"/>
      <dgm:spPr/>
    </dgm:pt>
    <dgm:pt modelId="{D0C91905-A509-4A2C-929C-31846C093CA5}" type="pres">
      <dgm:prSet presAssocID="{81C119F5-D7CB-4CDB-B51B-C0B4B47D97FE}" presName="bkgdShape" presStyleLbl="node1" presStyleIdx="3" presStyleCnt="4"/>
      <dgm:spPr/>
      <dgm:t>
        <a:bodyPr/>
        <a:lstStyle/>
        <a:p>
          <a:endParaRPr lang="en-US"/>
        </a:p>
      </dgm:t>
    </dgm:pt>
    <dgm:pt modelId="{546F2D41-B267-4ACD-9E12-96589E01A733}" type="pres">
      <dgm:prSet presAssocID="{81C119F5-D7CB-4CDB-B51B-C0B4B47D97FE}" presName="nodeTx" presStyleLbl="node1" presStyleIdx="3" presStyleCnt="4">
        <dgm:presLayoutVars>
          <dgm:bulletEnabled val="1"/>
        </dgm:presLayoutVars>
      </dgm:prSet>
      <dgm:spPr/>
      <dgm:t>
        <a:bodyPr/>
        <a:lstStyle/>
        <a:p>
          <a:endParaRPr lang="en-US"/>
        </a:p>
      </dgm:t>
    </dgm:pt>
    <dgm:pt modelId="{4D5589ED-5A10-484F-88A3-AED37BF9D725}" type="pres">
      <dgm:prSet presAssocID="{81C119F5-D7CB-4CDB-B51B-C0B4B47D97FE}" presName="invisiNode" presStyleLbl="node1" presStyleIdx="3" presStyleCnt="4"/>
      <dgm:spPr/>
    </dgm:pt>
    <dgm:pt modelId="{F87A3EA4-63C5-45D0-81FC-F7D6ECB0C418}" type="pres">
      <dgm:prSet presAssocID="{81C119F5-D7CB-4CDB-B51B-C0B4B47D97FE}" presName="imagNode" presStyleLbl="fgImgPlace1" presStyleIdx="3" presStyleCnt="4" custLinFactNeighborX="-1916" custLinFactNeighborY="-20565"/>
      <dgm:spPr>
        <a:solidFill>
          <a:schemeClr val="tx1"/>
        </a:solidFill>
        <a:ln>
          <a:solidFill>
            <a:schemeClr val="tx1"/>
          </a:solidFill>
        </a:ln>
      </dgm:spPr>
      <dgm:t>
        <a:bodyPr/>
        <a:lstStyle/>
        <a:p>
          <a:endParaRPr lang="en-US"/>
        </a:p>
      </dgm:t>
    </dgm:pt>
  </dgm:ptLst>
  <dgm:cxnLst>
    <dgm:cxn modelId="{85098152-220A-4305-B123-C4F97A4DC646}" type="presOf" srcId="{9CB34CCC-7407-4401-A84F-D9FE12B8A89C}" destId="{E153218D-8E58-4564-9A22-327B69C4E06D}" srcOrd="0" destOrd="0" presId="urn:microsoft.com/office/officeart/2005/8/layout/hList7"/>
    <dgm:cxn modelId="{77370711-1E7A-4EEE-95E6-ACD21BE7AEDE}" type="presOf" srcId="{B2964C81-9762-4A36-915C-F5494368A75F}" destId="{7A61EC3C-E872-4CD5-BBDA-AFEE49954C8F}" srcOrd="1" destOrd="0" presId="urn:microsoft.com/office/officeart/2005/8/layout/hList7"/>
    <dgm:cxn modelId="{874DC68C-EBAA-44C6-96B3-A2628BE4407A}" type="presOf" srcId="{1B619F0B-68BE-4B08-9651-D8F8F0A4EBED}" destId="{199C01D0-99E3-4803-B274-BB80B7E93805}" srcOrd="0" destOrd="0" presId="urn:microsoft.com/office/officeart/2005/8/layout/hList7"/>
    <dgm:cxn modelId="{2D84BD0A-13DB-4DDF-A425-3A12521C1AC9}" srcId="{BA84F18D-AE11-4776-9913-09580FB9ED8C}" destId="{1ECC9835-B7CE-4B22-BCCC-F7ADADE1018A}" srcOrd="0" destOrd="0" parTransId="{B2784377-2C7C-42A2-B74A-33092BC6F6BA}" sibTransId="{1B619F0B-68BE-4B08-9651-D8F8F0A4EBED}"/>
    <dgm:cxn modelId="{FEA78A99-D858-48EB-BA3D-11C32F69ECDD}" srcId="{BA84F18D-AE11-4776-9913-09580FB9ED8C}" destId="{B2964C81-9762-4A36-915C-F5494368A75F}" srcOrd="1" destOrd="0" parTransId="{961FE7FD-64FA-4CCC-9C8F-FD82984A6F2B}" sibTransId="{4B6AC2C2-F134-47B6-9EB7-914F3D470364}"/>
    <dgm:cxn modelId="{B464844D-D9B7-41EC-93F5-90AA5B413EAC}" srcId="{BA84F18D-AE11-4776-9913-09580FB9ED8C}" destId="{81C119F5-D7CB-4CDB-B51B-C0B4B47D97FE}" srcOrd="3" destOrd="0" parTransId="{1BC74C36-F067-49CC-A028-B1FE84F9D485}" sibTransId="{54B87515-815E-4FE2-B6F9-0DB3AEC9FD19}"/>
    <dgm:cxn modelId="{66080D8F-A438-4F95-A139-ADF2A5B6D9F5}" type="presOf" srcId="{EE6EA353-3DE5-499B-BD8A-27048085A8EE}" destId="{F484DCB4-AF98-409F-8587-A63813D34B90}" srcOrd="1" destOrd="0" presId="urn:microsoft.com/office/officeart/2005/8/layout/hList7"/>
    <dgm:cxn modelId="{3368023D-5C1C-4AA6-8556-0BD6DEB3190A}" type="presOf" srcId="{BA84F18D-AE11-4776-9913-09580FB9ED8C}" destId="{D2730781-60AE-4F17-BC99-E6B8B807C0CE}" srcOrd="0" destOrd="0" presId="urn:microsoft.com/office/officeart/2005/8/layout/hList7"/>
    <dgm:cxn modelId="{8D2215C4-EDC3-44DD-B00D-BDB00B994240}" type="presOf" srcId="{B2964C81-9762-4A36-915C-F5494368A75F}" destId="{52852305-92D9-40C1-91B0-658996595529}" srcOrd="0" destOrd="0" presId="urn:microsoft.com/office/officeart/2005/8/layout/hList7"/>
    <dgm:cxn modelId="{55345368-D8BD-4782-A7C5-9ACC6984DB4C}" type="presOf" srcId="{1ECC9835-B7CE-4B22-BCCC-F7ADADE1018A}" destId="{73F97386-6EAF-4FD7-A386-57A1C95A5701}" srcOrd="0" destOrd="0" presId="urn:microsoft.com/office/officeart/2005/8/layout/hList7"/>
    <dgm:cxn modelId="{D0C713F4-7A98-41D2-8E98-31BBA41A8C47}" type="presOf" srcId="{EE6EA353-3DE5-499B-BD8A-27048085A8EE}" destId="{0343653B-B43F-464D-BF21-2B061ABCC4D1}" srcOrd="0" destOrd="0" presId="urn:microsoft.com/office/officeart/2005/8/layout/hList7"/>
    <dgm:cxn modelId="{95257F4E-0EB9-4B34-861D-76BD52886E61}" srcId="{BA84F18D-AE11-4776-9913-09580FB9ED8C}" destId="{EE6EA353-3DE5-499B-BD8A-27048085A8EE}" srcOrd="2" destOrd="0" parTransId="{B328C309-9EDF-4574-8556-F4A8F1B19E6A}" sibTransId="{9CB34CCC-7407-4401-A84F-D9FE12B8A89C}"/>
    <dgm:cxn modelId="{DB9D18AA-97D5-4F3B-81B3-CE377DF28DDC}" type="presOf" srcId="{4B6AC2C2-F134-47B6-9EB7-914F3D470364}" destId="{D3822E5F-7E56-404A-992F-7101545DDB4D}" srcOrd="0" destOrd="0" presId="urn:microsoft.com/office/officeart/2005/8/layout/hList7"/>
    <dgm:cxn modelId="{D617D6E6-D558-4FA6-A7C5-8300D13DE431}" type="presOf" srcId="{1ECC9835-B7CE-4B22-BCCC-F7ADADE1018A}" destId="{5182A2F3-14E3-44BD-B160-B0413E174481}" srcOrd="1" destOrd="0" presId="urn:microsoft.com/office/officeart/2005/8/layout/hList7"/>
    <dgm:cxn modelId="{9C918F7F-0A53-4A5F-97FD-8A6FC0DE15B9}" type="presOf" srcId="{81C119F5-D7CB-4CDB-B51B-C0B4B47D97FE}" destId="{546F2D41-B267-4ACD-9E12-96589E01A733}" srcOrd="1" destOrd="0" presId="urn:microsoft.com/office/officeart/2005/8/layout/hList7"/>
    <dgm:cxn modelId="{BC858AFE-D8DC-4247-B6EB-6BBEF84D6543}" type="presOf" srcId="{81C119F5-D7CB-4CDB-B51B-C0B4B47D97FE}" destId="{D0C91905-A509-4A2C-929C-31846C093CA5}" srcOrd="0" destOrd="0" presId="urn:microsoft.com/office/officeart/2005/8/layout/hList7"/>
    <dgm:cxn modelId="{8520FE91-C5ED-4BF1-87B8-EE5C0BC68618}" type="presParOf" srcId="{D2730781-60AE-4F17-BC99-E6B8B807C0CE}" destId="{70EC5308-0EAC-411A-B86D-C46D89DC6FA9}" srcOrd="0" destOrd="0" presId="urn:microsoft.com/office/officeart/2005/8/layout/hList7"/>
    <dgm:cxn modelId="{51518848-4A8C-4431-9C2C-514F1EB30A2F}" type="presParOf" srcId="{D2730781-60AE-4F17-BC99-E6B8B807C0CE}" destId="{48B5B1F9-6BB5-4727-ABF6-75B2462C7CDB}" srcOrd="1" destOrd="0" presId="urn:microsoft.com/office/officeart/2005/8/layout/hList7"/>
    <dgm:cxn modelId="{5B122735-CCA7-4137-8E8B-C80592B306DE}" type="presParOf" srcId="{48B5B1F9-6BB5-4727-ABF6-75B2462C7CDB}" destId="{1DB0F535-A218-4CDD-92C6-F7A1517E7836}" srcOrd="0" destOrd="0" presId="urn:microsoft.com/office/officeart/2005/8/layout/hList7"/>
    <dgm:cxn modelId="{A2166F39-55B8-44F1-BE04-A351FC7DD505}" type="presParOf" srcId="{1DB0F535-A218-4CDD-92C6-F7A1517E7836}" destId="{73F97386-6EAF-4FD7-A386-57A1C95A5701}" srcOrd="0" destOrd="0" presId="urn:microsoft.com/office/officeart/2005/8/layout/hList7"/>
    <dgm:cxn modelId="{B73ABE0D-42F2-4CC4-A787-EC226BF1FF86}" type="presParOf" srcId="{1DB0F535-A218-4CDD-92C6-F7A1517E7836}" destId="{5182A2F3-14E3-44BD-B160-B0413E174481}" srcOrd="1" destOrd="0" presId="urn:microsoft.com/office/officeart/2005/8/layout/hList7"/>
    <dgm:cxn modelId="{1AD276B1-7A11-4B37-B4EC-5A4E690D045B}" type="presParOf" srcId="{1DB0F535-A218-4CDD-92C6-F7A1517E7836}" destId="{405BD942-82C1-4DFF-85A6-39EB4A72FE64}" srcOrd="2" destOrd="0" presId="urn:microsoft.com/office/officeart/2005/8/layout/hList7"/>
    <dgm:cxn modelId="{ADA051B1-E59C-48D3-AC24-23BA2E3889C4}" type="presParOf" srcId="{1DB0F535-A218-4CDD-92C6-F7A1517E7836}" destId="{2C0AC6EA-961E-411E-AF03-CBE212054DAA}" srcOrd="3" destOrd="0" presId="urn:microsoft.com/office/officeart/2005/8/layout/hList7"/>
    <dgm:cxn modelId="{2114AFAB-34D4-43A0-B98E-CD0A72AC5C89}" type="presParOf" srcId="{48B5B1F9-6BB5-4727-ABF6-75B2462C7CDB}" destId="{199C01D0-99E3-4803-B274-BB80B7E93805}" srcOrd="1" destOrd="0" presId="urn:microsoft.com/office/officeart/2005/8/layout/hList7"/>
    <dgm:cxn modelId="{17FB0012-0B8C-448B-A6D4-7062E1C728CC}" type="presParOf" srcId="{48B5B1F9-6BB5-4727-ABF6-75B2462C7CDB}" destId="{3C93914B-C2D7-4ABD-88B0-1096345D5CF1}" srcOrd="2" destOrd="0" presId="urn:microsoft.com/office/officeart/2005/8/layout/hList7"/>
    <dgm:cxn modelId="{3C79FA3C-4B41-4467-ABC8-1FA90EC7D3D4}" type="presParOf" srcId="{3C93914B-C2D7-4ABD-88B0-1096345D5CF1}" destId="{52852305-92D9-40C1-91B0-658996595529}" srcOrd="0" destOrd="0" presId="urn:microsoft.com/office/officeart/2005/8/layout/hList7"/>
    <dgm:cxn modelId="{7A854981-EA0C-427A-8B34-EAFA887CA1C3}" type="presParOf" srcId="{3C93914B-C2D7-4ABD-88B0-1096345D5CF1}" destId="{7A61EC3C-E872-4CD5-BBDA-AFEE49954C8F}" srcOrd="1" destOrd="0" presId="urn:microsoft.com/office/officeart/2005/8/layout/hList7"/>
    <dgm:cxn modelId="{2C9A84F4-870D-4570-80B8-02857D6D6E27}" type="presParOf" srcId="{3C93914B-C2D7-4ABD-88B0-1096345D5CF1}" destId="{A22F30DC-72A0-428A-B83C-F5584BAC8728}" srcOrd="2" destOrd="0" presId="urn:microsoft.com/office/officeart/2005/8/layout/hList7"/>
    <dgm:cxn modelId="{0029ADAC-33B1-4A3C-B6C2-725CEB41939F}" type="presParOf" srcId="{3C93914B-C2D7-4ABD-88B0-1096345D5CF1}" destId="{2543E540-2C9F-44F9-B85E-4658105EB7F6}" srcOrd="3" destOrd="0" presId="urn:microsoft.com/office/officeart/2005/8/layout/hList7"/>
    <dgm:cxn modelId="{9E857154-71D0-45A7-AD2C-2EE1A758EB8F}" type="presParOf" srcId="{48B5B1F9-6BB5-4727-ABF6-75B2462C7CDB}" destId="{D3822E5F-7E56-404A-992F-7101545DDB4D}" srcOrd="3" destOrd="0" presId="urn:microsoft.com/office/officeart/2005/8/layout/hList7"/>
    <dgm:cxn modelId="{5DD850A6-AB0D-456B-AD0F-54501F3CCE06}" type="presParOf" srcId="{48B5B1F9-6BB5-4727-ABF6-75B2462C7CDB}" destId="{DF2D0476-F136-4FDD-8A5B-6E998C637748}" srcOrd="4" destOrd="0" presId="urn:microsoft.com/office/officeart/2005/8/layout/hList7"/>
    <dgm:cxn modelId="{E821597B-816C-410A-A74C-EF48A61F776B}" type="presParOf" srcId="{DF2D0476-F136-4FDD-8A5B-6E998C637748}" destId="{0343653B-B43F-464D-BF21-2B061ABCC4D1}" srcOrd="0" destOrd="0" presId="urn:microsoft.com/office/officeart/2005/8/layout/hList7"/>
    <dgm:cxn modelId="{3ABAAE98-3334-41A3-8923-3655BF919FDB}" type="presParOf" srcId="{DF2D0476-F136-4FDD-8A5B-6E998C637748}" destId="{F484DCB4-AF98-409F-8587-A63813D34B90}" srcOrd="1" destOrd="0" presId="urn:microsoft.com/office/officeart/2005/8/layout/hList7"/>
    <dgm:cxn modelId="{BC1B32B9-5754-4F67-A943-BE7AEEA6167E}" type="presParOf" srcId="{DF2D0476-F136-4FDD-8A5B-6E998C637748}" destId="{FF2C5BA5-2F85-4141-AC07-03E32EDDE0C2}" srcOrd="2" destOrd="0" presId="urn:microsoft.com/office/officeart/2005/8/layout/hList7"/>
    <dgm:cxn modelId="{0EB947A8-F995-4283-BDE0-F732443ABB30}" type="presParOf" srcId="{DF2D0476-F136-4FDD-8A5B-6E998C637748}" destId="{2C000E03-EE56-465F-820A-42131F4C00A1}" srcOrd="3" destOrd="0" presId="urn:microsoft.com/office/officeart/2005/8/layout/hList7"/>
    <dgm:cxn modelId="{730F9C7C-B85B-4D3A-B581-B8F5F43610EE}" type="presParOf" srcId="{48B5B1F9-6BB5-4727-ABF6-75B2462C7CDB}" destId="{E153218D-8E58-4564-9A22-327B69C4E06D}" srcOrd="5" destOrd="0" presId="urn:microsoft.com/office/officeart/2005/8/layout/hList7"/>
    <dgm:cxn modelId="{97F5EE39-2AF9-4013-B203-87925FAB4B0C}" type="presParOf" srcId="{48B5B1F9-6BB5-4727-ABF6-75B2462C7CDB}" destId="{2A42AFDA-6AC8-4FE7-88A6-B5E17C84BE86}" srcOrd="6" destOrd="0" presId="urn:microsoft.com/office/officeart/2005/8/layout/hList7"/>
    <dgm:cxn modelId="{85967567-5D8C-45BF-AC29-AB105A51B43E}" type="presParOf" srcId="{2A42AFDA-6AC8-4FE7-88A6-B5E17C84BE86}" destId="{D0C91905-A509-4A2C-929C-31846C093CA5}" srcOrd="0" destOrd="0" presId="urn:microsoft.com/office/officeart/2005/8/layout/hList7"/>
    <dgm:cxn modelId="{7946FFA9-A1C4-420E-8EBC-5D89FD6BECD6}" type="presParOf" srcId="{2A42AFDA-6AC8-4FE7-88A6-B5E17C84BE86}" destId="{546F2D41-B267-4ACD-9E12-96589E01A733}" srcOrd="1" destOrd="0" presId="urn:microsoft.com/office/officeart/2005/8/layout/hList7"/>
    <dgm:cxn modelId="{03597868-A7DD-40CE-81EF-920703BBDB83}" type="presParOf" srcId="{2A42AFDA-6AC8-4FE7-88A6-B5E17C84BE86}" destId="{4D5589ED-5A10-484F-88A3-AED37BF9D725}" srcOrd="2" destOrd="0" presId="urn:microsoft.com/office/officeart/2005/8/layout/hList7"/>
    <dgm:cxn modelId="{12AC600E-A330-4A2F-A44E-5A16148B2E58}" type="presParOf" srcId="{2A42AFDA-6AC8-4FE7-88A6-B5E17C84BE86}" destId="{F87A3EA4-63C5-45D0-81FC-F7D6ECB0C418}"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1.xml><?xml version="1.0" encoding="utf-8"?>
<dgm:dataModel xmlns:dgm="http://schemas.openxmlformats.org/drawingml/2006/diagram" xmlns:a="http://schemas.openxmlformats.org/drawingml/2006/main">
  <dgm:ptLst>
    <dgm:pt modelId="{AF0A7A4E-D28E-45A7-88B1-DC8C9099692B}" type="doc">
      <dgm:prSet loTypeId="urn:microsoft.com/office/officeart/2005/8/layout/pList2" loCatId="list" qsTypeId="urn:microsoft.com/office/officeart/2005/8/quickstyle/simple1" qsCatId="simple" csTypeId="urn:microsoft.com/office/officeart/2005/8/colors/accent1_2" csCatId="accent1" phldr="1"/>
      <dgm:spPr/>
    </dgm:pt>
    <dgm:pt modelId="{A4B30D9F-B67A-4CBD-BC62-ECB9AFBC6EEF}">
      <dgm:prSet phldrT="[Text]" custT="1"/>
      <dgm:spPr>
        <a:solidFill>
          <a:srgbClr val="0070C0"/>
        </a:solidFill>
      </dgm:spPr>
      <dgm:t>
        <a:bodyPr/>
        <a:lstStyle/>
        <a:p>
          <a:r>
            <a:rPr lang="en-ZA" altLang="en-US" sz="1600" dirty="0" smtClean="0">
              <a:latin typeface="Times New Roman" panose="02020603050405020304" pitchFamily="18" charset="0"/>
              <a:cs typeface="Times New Roman" panose="02020603050405020304" pitchFamily="18" charset="0"/>
            </a:rPr>
            <a:t>1. How do we organize ICT applications to better support the university library services for sustainable development? </a:t>
          </a:r>
          <a:endParaRPr lang="en-US" sz="1600" dirty="0"/>
        </a:p>
      </dgm:t>
    </dgm:pt>
    <dgm:pt modelId="{B09BD605-9EB4-4B62-977D-FD6D644A5ECB}" type="parTrans" cxnId="{C931CD64-E4FC-415C-8D08-6334B003299C}">
      <dgm:prSet/>
      <dgm:spPr/>
      <dgm:t>
        <a:bodyPr/>
        <a:lstStyle/>
        <a:p>
          <a:endParaRPr lang="en-US"/>
        </a:p>
      </dgm:t>
    </dgm:pt>
    <dgm:pt modelId="{7A5BF9A7-7BE4-400C-B945-822C962A9531}" type="sibTrans" cxnId="{C931CD64-E4FC-415C-8D08-6334B003299C}">
      <dgm:prSet/>
      <dgm:spPr/>
      <dgm:t>
        <a:bodyPr/>
        <a:lstStyle/>
        <a:p>
          <a:endParaRPr lang="en-US"/>
        </a:p>
      </dgm:t>
    </dgm:pt>
    <dgm:pt modelId="{9B571B43-779C-4CE7-9BB7-69125A408DA4}">
      <dgm:prSet phldrT="[Text]" custT="1"/>
      <dgm:spPr>
        <a:solidFill>
          <a:srgbClr val="0070C0"/>
        </a:solidFill>
      </dgm:spPr>
      <dgm:t>
        <a:bodyPr/>
        <a:lstStyle/>
        <a:p>
          <a:r>
            <a:rPr lang="en-ZA" altLang="en-US" sz="1800" dirty="0" smtClean="0">
              <a:latin typeface="Times New Roman" panose="02020603050405020304" pitchFamily="18" charset="0"/>
              <a:cs typeface="Times New Roman" panose="02020603050405020304" pitchFamily="18" charset="0"/>
            </a:rPr>
            <a:t>2. How do we demonstrate and value the ICT applications through impact and usage measurements?</a:t>
          </a:r>
          <a:endParaRPr lang="en-US" sz="1800" dirty="0">
            <a:latin typeface="Times New Roman" panose="02020603050405020304" pitchFamily="18" charset="0"/>
            <a:cs typeface="Times New Roman" panose="02020603050405020304" pitchFamily="18" charset="0"/>
          </a:endParaRPr>
        </a:p>
      </dgm:t>
    </dgm:pt>
    <dgm:pt modelId="{12C59FBD-2198-4A61-80D7-58AA3FC5A53C}" type="parTrans" cxnId="{D7E717AE-28F7-4D81-A630-6AEB72AC222D}">
      <dgm:prSet/>
      <dgm:spPr/>
      <dgm:t>
        <a:bodyPr/>
        <a:lstStyle/>
        <a:p>
          <a:endParaRPr lang="en-US"/>
        </a:p>
      </dgm:t>
    </dgm:pt>
    <dgm:pt modelId="{22E0F253-602C-4697-83B7-234421635903}" type="sibTrans" cxnId="{D7E717AE-28F7-4D81-A630-6AEB72AC222D}">
      <dgm:prSet/>
      <dgm:spPr/>
      <dgm:t>
        <a:bodyPr/>
        <a:lstStyle/>
        <a:p>
          <a:endParaRPr lang="en-US"/>
        </a:p>
      </dgm:t>
    </dgm:pt>
    <dgm:pt modelId="{EA99A47D-007D-440C-9154-53A717393F1F}">
      <dgm:prSet phldrT="[Text]" custT="1"/>
      <dgm:spPr>
        <a:solidFill>
          <a:srgbClr val="0070C0"/>
        </a:solidFill>
      </dgm:spPr>
      <dgm:t>
        <a:bodyPr/>
        <a:lstStyle/>
        <a:p>
          <a:r>
            <a:rPr lang="en-ZA" altLang="en-US" sz="1800" dirty="0" smtClean="0">
              <a:latin typeface="Times New Roman" panose="02020603050405020304" pitchFamily="18" charset="0"/>
              <a:cs typeface="Times New Roman" panose="02020603050405020304" pitchFamily="18" charset="0"/>
            </a:rPr>
            <a:t>3. How do we </a:t>
          </a:r>
          <a:r>
            <a:rPr lang="en-US" sz="1800" dirty="0" smtClean="0">
              <a:latin typeface="Times New Roman" panose="02020603050405020304" pitchFamily="18" charset="0"/>
              <a:cs typeface="Times New Roman" panose="02020603050405020304" pitchFamily="18" charset="0"/>
            </a:rPr>
            <a:t>purchase </a:t>
          </a:r>
          <a:r>
            <a:rPr lang="en-ZA" altLang="en-US" sz="1800" dirty="0" smtClean="0">
              <a:latin typeface="Times New Roman" panose="02020603050405020304" pitchFamily="18" charset="0"/>
              <a:cs typeface="Times New Roman" panose="02020603050405020304" pitchFamily="18" charset="0"/>
            </a:rPr>
            <a:t>good</a:t>
          </a:r>
          <a:r>
            <a:rPr lang="en-US" sz="1800" dirty="0" smtClean="0">
              <a:latin typeface="Times New Roman" panose="02020603050405020304" pitchFamily="18" charset="0"/>
              <a:cs typeface="Times New Roman" panose="02020603050405020304" pitchFamily="18" charset="0"/>
            </a:rPr>
            <a:t> ICT applications</a:t>
          </a:r>
          <a:r>
            <a:rPr lang="en-ZA" altLang="en-US" sz="1800" dirty="0" smtClean="0">
              <a:latin typeface="Times New Roman" panose="02020603050405020304" pitchFamily="18" charset="0"/>
              <a:cs typeface="Times New Roman" panose="02020603050405020304" pitchFamily="18" charset="0"/>
            </a:rPr>
            <a:t> in </a:t>
          </a:r>
          <a:r>
            <a:rPr lang="en-US" sz="1800" dirty="0" smtClean="0">
              <a:latin typeface="Times New Roman" panose="02020603050405020304" pitchFamily="18" charset="0"/>
              <a:cs typeface="Times New Roman" panose="02020603050405020304" pitchFamily="18" charset="0"/>
            </a:rPr>
            <a:t>education sector in general and also in university libraries</a:t>
          </a:r>
          <a:r>
            <a:rPr lang="en-ZA" alt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dgm:t>
    </dgm:pt>
    <dgm:pt modelId="{2295608B-DAD9-447B-AE58-F3DBA4C80A4B}" type="parTrans" cxnId="{E410F53B-0F55-4CB9-852A-1119C95D83D4}">
      <dgm:prSet/>
      <dgm:spPr/>
      <dgm:t>
        <a:bodyPr/>
        <a:lstStyle/>
        <a:p>
          <a:endParaRPr lang="en-US"/>
        </a:p>
      </dgm:t>
    </dgm:pt>
    <dgm:pt modelId="{E057896E-A6B8-43CB-A3A4-3AC7A8489D5E}" type="sibTrans" cxnId="{E410F53B-0F55-4CB9-852A-1119C95D83D4}">
      <dgm:prSet/>
      <dgm:spPr/>
      <dgm:t>
        <a:bodyPr/>
        <a:lstStyle/>
        <a:p>
          <a:endParaRPr lang="en-US"/>
        </a:p>
      </dgm:t>
    </dgm:pt>
    <dgm:pt modelId="{4B10EBC3-5F18-45D4-892E-6CED91DABA3F}">
      <dgm:prSet phldrT="[Text]" custT="1"/>
      <dgm:spPr>
        <a:solidFill>
          <a:srgbClr val="0070C0"/>
        </a:solidFill>
      </dgm:spPr>
      <dgm:t>
        <a:bodyPr/>
        <a:lstStyle/>
        <a:p>
          <a:r>
            <a:rPr lang="en-ZA" altLang="en-US" sz="1600" dirty="0" smtClean="0">
              <a:latin typeface="Times New Roman" panose="02020603050405020304" pitchFamily="18" charset="0"/>
              <a:cs typeface="Times New Roman" panose="02020603050405020304" pitchFamily="18" charset="0"/>
            </a:rPr>
            <a:t>4. How do we capture &amp; communicate the value of ICT applications  within the university library services for sustainable development?</a:t>
          </a:r>
          <a:endParaRPr lang="en-US" sz="1600" dirty="0">
            <a:latin typeface="Times New Roman" panose="02020603050405020304" pitchFamily="18" charset="0"/>
            <a:cs typeface="Times New Roman" panose="02020603050405020304" pitchFamily="18" charset="0"/>
          </a:endParaRPr>
        </a:p>
      </dgm:t>
    </dgm:pt>
    <dgm:pt modelId="{F21599F9-2CCB-4FD8-83AD-8B8FE8458B8C}" type="parTrans" cxnId="{FDCB6225-83BD-4BEE-AD1E-0404F21C519A}">
      <dgm:prSet/>
      <dgm:spPr/>
      <dgm:t>
        <a:bodyPr/>
        <a:lstStyle/>
        <a:p>
          <a:endParaRPr lang="en-US"/>
        </a:p>
      </dgm:t>
    </dgm:pt>
    <dgm:pt modelId="{A9AE9CA5-BD1F-477E-A711-83704A562A9C}" type="sibTrans" cxnId="{FDCB6225-83BD-4BEE-AD1E-0404F21C519A}">
      <dgm:prSet/>
      <dgm:spPr/>
      <dgm:t>
        <a:bodyPr/>
        <a:lstStyle/>
        <a:p>
          <a:endParaRPr lang="en-US"/>
        </a:p>
      </dgm:t>
    </dgm:pt>
    <dgm:pt modelId="{700172D3-41E8-4EB2-9E91-DC90B0122A58}" type="pres">
      <dgm:prSet presAssocID="{AF0A7A4E-D28E-45A7-88B1-DC8C9099692B}" presName="Name0" presStyleCnt="0">
        <dgm:presLayoutVars>
          <dgm:dir/>
          <dgm:resizeHandles val="exact"/>
        </dgm:presLayoutVars>
      </dgm:prSet>
      <dgm:spPr/>
    </dgm:pt>
    <dgm:pt modelId="{85A2A4B2-CAE5-4A45-8871-10BE328C24B2}" type="pres">
      <dgm:prSet presAssocID="{AF0A7A4E-D28E-45A7-88B1-DC8C9099692B}" presName="bkgdShp" presStyleLbl="alignAccFollowNode1" presStyleIdx="0" presStyleCnt="1" custFlipVert="0" custScaleY="32276" custLinFactNeighborY="-543"/>
      <dgm:spPr>
        <a:solidFill>
          <a:srgbClr val="0070C0">
            <a:alpha val="90000"/>
          </a:srgbClr>
        </a:solidFill>
      </dgm:spPr>
    </dgm:pt>
    <dgm:pt modelId="{AA9A460F-9814-40E4-A7F6-8AC500E9F01D}" type="pres">
      <dgm:prSet presAssocID="{AF0A7A4E-D28E-45A7-88B1-DC8C9099692B}" presName="linComp" presStyleCnt="0"/>
      <dgm:spPr/>
    </dgm:pt>
    <dgm:pt modelId="{1B358527-5EC7-42AA-A1C7-366BCE507B60}" type="pres">
      <dgm:prSet presAssocID="{A4B30D9F-B67A-4CBD-BC62-ECB9AFBC6EEF}" presName="compNode" presStyleCnt="0"/>
      <dgm:spPr/>
    </dgm:pt>
    <dgm:pt modelId="{174A1341-23BE-465A-B55E-B8CBD0E38E46}" type="pres">
      <dgm:prSet presAssocID="{A4B30D9F-B67A-4CBD-BC62-ECB9AFBC6EEF}" presName="node" presStyleLbl="node1" presStyleIdx="0" presStyleCnt="4" custScaleY="102050">
        <dgm:presLayoutVars>
          <dgm:bulletEnabled val="1"/>
        </dgm:presLayoutVars>
      </dgm:prSet>
      <dgm:spPr/>
      <dgm:t>
        <a:bodyPr/>
        <a:lstStyle/>
        <a:p>
          <a:endParaRPr lang="en-US"/>
        </a:p>
      </dgm:t>
    </dgm:pt>
    <dgm:pt modelId="{B8E4BF2D-2D87-41C2-853C-3A9D277CF25A}" type="pres">
      <dgm:prSet presAssocID="{A4B30D9F-B67A-4CBD-BC62-ECB9AFBC6EEF}" presName="invisiNode" presStyleLbl="node1" presStyleIdx="0" presStyleCnt="4"/>
      <dgm:spPr/>
    </dgm:pt>
    <dgm:pt modelId="{F0AA7AC5-D878-43FD-A883-41D47D2A5FE8}" type="pres">
      <dgm:prSet presAssocID="{A4B30D9F-B67A-4CBD-BC62-ECB9AFBC6EEF}" presName="imagNode" presStyleLbl="fgImgPlace1" presStyleIdx="0" presStyleCnt="4" custFlipVert="1" custScaleY="95186"/>
      <dgm:spPr>
        <a:blipFill rotWithShape="1">
          <a:blip xmlns:r="http://schemas.openxmlformats.org/officeDocument/2006/relationships" r:embed="rId1"/>
          <a:stretch>
            <a:fillRect/>
          </a:stretch>
        </a:blipFill>
      </dgm:spPr>
    </dgm:pt>
    <dgm:pt modelId="{C94F1ED3-1834-4C9D-9C85-62BC3213071F}" type="pres">
      <dgm:prSet presAssocID="{7A5BF9A7-7BE4-400C-B945-822C962A9531}" presName="sibTrans" presStyleLbl="sibTrans2D1" presStyleIdx="0" presStyleCnt="0"/>
      <dgm:spPr/>
      <dgm:t>
        <a:bodyPr/>
        <a:lstStyle/>
        <a:p>
          <a:endParaRPr lang="en-US"/>
        </a:p>
      </dgm:t>
    </dgm:pt>
    <dgm:pt modelId="{AFE49FC2-2790-4439-89C6-4B15A5F5AA58}" type="pres">
      <dgm:prSet presAssocID="{9B571B43-779C-4CE7-9BB7-69125A408DA4}" presName="compNode" presStyleCnt="0"/>
      <dgm:spPr/>
    </dgm:pt>
    <dgm:pt modelId="{9F8C73E8-BD76-4E01-A787-1F45C0083AEE}" type="pres">
      <dgm:prSet presAssocID="{9B571B43-779C-4CE7-9BB7-69125A408DA4}" presName="node" presStyleLbl="node1" presStyleIdx="1" presStyleCnt="4">
        <dgm:presLayoutVars>
          <dgm:bulletEnabled val="1"/>
        </dgm:presLayoutVars>
      </dgm:prSet>
      <dgm:spPr/>
      <dgm:t>
        <a:bodyPr/>
        <a:lstStyle/>
        <a:p>
          <a:endParaRPr lang="en-US"/>
        </a:p>
      </dgm:t>
    </dgm:pt>
    <dgm:pt modelId="{B1B32D77-53F1-4745-8185-2B052A0A71B8}" type="pres">
      <dgm:prSet presAssocID="{9B571B43-779C-4CE7-9BB7-69125A408DA4}" presName="invisiNode" presStyleLbl="node1" presStyleIdx="1" presStyleCnt="4"/>
      <dgm:spPr/>
    </dgm:pt>
    <dgm:pt modelId="{F4B269EB-040E-45E6-ABB6-AF7791161E86}" type="pres">
      <dgm:prSet presAssocID="{9B571B43-779C-4CE7-9BB7-69125A408DA4}" presName="imagNode" presStyleLbl="fgImgPlace1" presStyleIdx="1" presStyleCnt="4"/>
      <dgm:spPr>
        <a:solidFill>
          <a:schemeClr val="tx1"/>
        </a:solidFill>
      </dgm:spPr>
    </dgm:pt>
    <dgm:pt modelId="{7EB4F785-9886-487E-93EB-50B743836BF6}" type="pres">
      <dgm:prSet presAssocID="{22E0F253-602C-4697-83B7-234421635903}" presName="sibTrans" presStyleLbl="sibTrans2D1" presStyleIdx="0" presStyleCnt="0"/>
      <dgm:spPr/>
      <dgm:t>
        <a:bodyPr/>
        <a:lstStyle/>
        <a:p>
          <a:endParaRPr lang="en-US"/>
        </a:p>
      </dgm:t>
    </dgm:pt>
    <dgm:pt modelId="{45F9A985-2D3E-4469-A76F-ABAB625C8259}" type="pres">
      <dgm:prSet presAssocID="{EA99A47D-007D-440C-9154-53A717393F1F}" presName="compNode" presStyleCnt="0"/>
      <dgm:spPr/>
    </dgm:pt>
    <dgm:pt modelId="{78B302DD-95E6-43D1-9CBF-DF8500EAB798}" type="pres">
      <dgm:prSet presAssocID="{EA99A47D-007D-440C-9154-53A717393F1F}" presName="node" presStyleLbl="node1" presStyleIdx="2" presStyleCnt="4">
        <dgm:presLayoutVars>
          <dgm:bulletEnabled val="1"/>
        </dgm:presLayoutVars>
      </dgm:prSet>
      <dgm:spPr/>
      <dgm:t>
        <a:bodyPr/>
        <a:lstStyle/>
        <a:p>
          <a:endParaRPr lang="en-US"/>
        </a:p>
      </dgm:t>
    </dgm:pt>
    <dgm:pt modelId="{CF218BDA-5FA7-4712-A155-8982AE0549C2}" type="pres">
      <dgm:prSet presAssocID="{EA99A47D-007D-440C-9154-53A717393F1F}" presName="invisiNode" presStyleLbl="node1" presStyleIdx="2" presStyleCnt="4"/>
      <dgm:spPr/>
    </dgm:pt>
    <dgm:pt modelId="{3D21196A-12AF-485D-AD18-80D54FB8D7E3}" type="pres">
      <dgm:prSet presAssocID="{EA99A47D-007D-440C-9154-53A717393F1F}" presName="imagNode" presStyleLbl="fgImgPlace1" presStyleIdx="2" presStyleCnt="4"/>
      <dgm:spPr>
        <a:solidFill>
          <a:schemeClr val="tx1"/>
        </a:solidFill>
      </dgm:spPr>
      <dgm:t>
        <a:bodyPr/>
        <a:lstStyle/>
        <a:p>
          <a:endParaRPr lang="en-US"/>
        </a:p>
      </dgm:t>
    </dgm:pt>
    <dgm:pt modelId="{6EA4259E-212B-48C0-9D41-DDABE623711E}" type="pres">
      <dgm:prSet presAssocID="{E057896E-A6B8-43CB-A3A4-3AC7A8489D5E}" presName="sibTrans" presStyleLbl="sibTrans2D1" presStyleIdx="0" presStyleCnt="0"/>
      <dgm:spPr/>
      <dgm:t>
        <a:bodyPr/>
        <a:lstStyle/>
        <a:p>
          <a:endParaRPr lang="en-US"/>
        </a:p>
      </dgm:t>
    </dgm:pt>
    <dgm:pt modelId="{5DFB4509-FA74-49A5-BB77-84E1606AEC76}" type="pres">
      <dgm:prSet presAssocID="{4B10EBC3-5F18-45D4-892E-6CED91DABA3F}" presName="compNode" presStyleCnt="0"/>
      <dgm:spPr/>
    </dgm:pt>
    <dgm:pt modelId="{3ACDF7C7-C46A-46A3-B9CE-4AB76856B6B8}" type="pres">
      <dgm:prSet presAssocID="{4B10EBC3-5F18-45D4-892E-6CED91DABA3F}" presName="node" presStyleLbl="node1" presStyleIdx="3" presStyleCnt="4">
        <dgm:presLayoutVars>
          <dgm:bulletEnabled val="1"/>
        </dgm:presLayoutVars>
      </dgm:prSet>
      <dgm:spPr/>
      <dgm:t>
        <a:bodyPr/>
        <a:lstStyle/>
        <a:p>
          <a:endParaRPr lang="en-US"/>
        </a:p>
      </dgm:t>
    </dgm:pt>
    <dgm:pt modelId="{D7F1C7FE-2104-434A-AD0F-CD72BE9FEF26}" type="pres">
      <dgm:prSet presAssocID="{4B10EBC3-5F18-45D4-892E-6CED91DABA3F}" presName="invisiNode" presStyleLbl="node1" presStyleIdx="3" presStyleCnt="4"/>
      <dgm:spPr/>
    </dgm:pt>
    <dgm:pt modelId="{BC6B769F-9DA3-4CA5-964B-1C36FF15B50F}" type="pres">
      <dgm:prSet presAssocID="{4B10EBC3-5F18-45D4-892E-6CED91DABA3F}" presName="imagNode" presStyleLbl="fgImgPlace1" presStyleIdx="3" presStyleCnt="4"/>
      <dgm:spPr>
        <a:blipFill rotWithShape="1">
          <a:blip xmlns:r="http://schemas.openxmlformats.org/officeDocument/2006/relationships" r:embed="rId1"/>
          <a:stretch>
            <a:fillRect/>
          </a:stretch>
        </a:blipFill>
      </dgm:spPr>
    </dgm:pt>
  </dgm:ptLst>
  <dgm:cxnLst>
    <dgm:cxn modelId="{E410F53B-0F55-4CB9-852A-1119C95D83D4}" srcId="{AF0A7A4E-D28E-45A7-88B1-DC8C9099692B}" destId="{EA99A47D-007D-440C-9154-53A717393F1F}" srcOrd="2" destOrd="0" parTransId="{2295608B-DAD9-447B-AE58-F3DBA4C80A4B}" sibTransId="{E057896E-A6B8-43CB-A3A4-3AC7A8489D5E}"/>
    <dgm:cxn modelId="{FDCB6225-83BD-4BEE-AD1E-0404F21C519A}" srcId="{AF0A7A4E-D28E-45A7-88B1-DC8C9099692B}" destId="{4B10EBC3-5F18-45D4-892E-6CED91DABA3F}" srcOrd="3" destOrd="0" parTransId="{F21599F9-2CCB-4FD8-83AD-8B8FE8458B8C}" sibTransId="{A9AE9CA5-BD1F-477E-A711-83704A562A9C}"/>
    <dgm:cxn modelId="{5C5B70D6-331E-42C5-9384-D81C325EF219}" type="presOf" srcId="{22E0F253-602C-4697-83B7-234421635903}" destId="{7EB4F785-9886-487E-93EB-50B743836BF6}" srcOrd="0" destOrd="0" presId="urn:microsoft.com/office/officeart/2005/8/layout/pList2"/>
    <dgm:cxn modelId="{9D67B0D8-7C0C-4817-B90D-A023ABC11DE7}" type="presOf" srcId="{A4B30D9F-B67A-4CBD-BC62-ECB9AFBC6EEF}" destId="{174A1341-23BE-465A-B55E-B8CBD0E38E46}" srcOrd="0" destOrd="0" presId="urn:microsoft.com/office/officeart/2005/8/layout/pList2"/>
    <dgm:cxn modelId="{93056800-59A1-4FE5-9331-5B186B42AE2C}" type="presOf" srcId="{4B10EBC3-5F18-45D4-892E-6CED91DABA3F}" destId="{3ACDF7C7-C46A-46A3-B9CE-4AB76856B6B8}" srcOrd="0" destOrd="0" presId="urn:microsoft.com/office/officeart/2005/8/layout/pList2"/>
    <dgm:cxn modelId="{D7E32682-5E87-4CC9-98CD-4B48EA9289F2}" type="presOf" srcId="{AF0A7A4E-D28E-45A7-88B1-DC8C9099692B}" destId="{700172D3-41E8-4EB2-9E91-DC90B0122A58}" srcOrd="0" destOrd="0" presId="urn:microsoft.com/office/officeart/2005/8/layout/pList2"/>
    <dgm:cxn modelId="{D7E717AE-28F7-4D81-A630-6AEB72AC222D}" srcId="{AF0A7A4E-D28E-45A7-88B1-DC8C9099692B}" destId="{9B571B43-779C-4CE7-9BB7-69125A408DA4}" srcOrd="1" destOrd="0" parTransId="{12C59FBD-2198-4A61-80D7-58AA3FC5A53C}" sibTransId="{22E0F253-602C-4697-83B7-234421635903}"/>
    <dgm:cxn modelId="{3D7C193E-AA14-4751-9E59-32E071BCCD26}" type="presOf" srcId="{7A5BF9A7-7BE4-400C-B945-822C962A9531}" destId="{C94F1ED3-1834-4C9D-9C85-62BC3213071F}" srcOrd="0" destOrd="0" presId="urn:microsoft.com/office/officeart/2005/8/layout/pList2"/>
    <dgm:cxn modelId="{0AAA6064-D6FB-42EA-8900-94528B21B9D2}" type="presOf" srcId="{E057896E-A6B8-43CB-A3A4-3AC7A8489D5E}" destId="{6EA4259E-212B-48C0-9D41-DDABE623711E}" srcOrd="0" destOrd="0" presId="urn:microsoft.com/office/officeart/2005/8/layout/pList2"/>
    <dgm:cxn modelId="{7C53C260-8396-49B8-A366-8E0953B9B4C8}" type="presOf" srcId="{9B571B43-779C-4CE7-9BB7-69125A408DA4}" destId="{9F8C73E8-BD76-4E01-A787-1F45C0083AEE}" srcOrd="0" destOrd="0" presId="urn:microsoft.com/office/officeart/2005/8/layout/pList2"/>
    <dgm:cxn modelId="{BA42813A-C2FD-40FE-A751-F393C5EE5588}" type="presOf" srcId="{EA99A47D-007D-440C-9154-53A717393F1F}" destId="{78B302DD-95E6-43D1-9CBF-DF8500EAB798}" srcOrd="0" destOrd="0" presId="urn:microsoft.com/office/officeart/2005/8/layout/pList2"/>
    <dgm:cxn modelId="{C931CD64-E4FC-415C-8D08-6334B003299C}" srcId="{AF0A7A4E-D28E-45A7-88B1-DC8C9099692B}" destId="{A4B30D9F-B67A-4CBD-BC62-ECB9AFBC6EEF}" srcOrd="0" destOrd="0" parTransId="{B09BD605-9EB4-4B62-977D-FD6D644A5ECB}" sibTransId="{7A5BF9A7-7BE4-400C-B945-822C962A9531}"/>
    <dgm:cxn modelId="{3C9E9DE7-DBD7-4FA1-9C3F-F3EBB3A8B14C}" type="presParOf" srcId="{700172D3-41E8-4EB2-9E91-DC90B0122A58}" destId="{85A2A4B2-CAE5-4A45-8871-10BE328C24B2}" srcOrd="0" destOrd="0" presId="urn:microsoft.com/office/officeart/2005/8/layout/pList2"/>
    <dgm:cxn modelId="{C8B8E8F2-C22C-4BF3-998E-6D1D87EA9813}" type="presParOf" srcId="{700172D3-41E8-4EB2-9E91-DC90B0122A58}" destId="{AA9A460F-9814-40E4-A7F6-8AC500E9F01D}" srcOrd="1" destOrd="0" presId="urn:microsoft.com/office/officeart/2005/8/layout/pList2"/>
    <dgm:cxn modelId="{3AF6C9B1-39A4-41EE-82B8-7F74D7803069}" type="presParOf" srcId="{AA9A460F-9814-40E4-A7F6-8AC500E9F01D}" destId="{1B358527-5EC7-42AA-A1C7-366BCE507B60}" srcOrd="0" destOrd="0" presId="urn:microsoft.com/office/officeart/2005/8/layout/pList2"/>
    <dgm:cxn modelId="{A955253A-1F64-411A-9DE4-BE420F06705D}" type="presParOf" srcId="{1B358527-5EC7-42AA-A1C7-366BCE507B60}" destId="{174A1341-23BE-465A-B55E-B8CBD0E38E46}" srcOrd="0" destOrd="0" presId="urn:microsoft.com/office/officeart/2005/8/layout/pList2"/>
    <dgm:cxn modelId="{52C4A50C-F65A-4D82-83CF-BA9FB15C59B9}" type="presParOf" srcId="{1B358527-5EC7-42AA-A1C7-366BCE507B60}" destId="{B8E4BF2D-2D87-41C2-853C-3A9D277CF25A}" srcOrd="1" destOrd="0" presId="urn:microsoft.com/office/officeart/2005/8/layout/pList2"/>
    <dgm:cxn modelId="{D5CED933-1BFC-4BF7-9F03-07FB3F176B71}" type="presParOf" srcId="{1B358527-5EC7-42AA-A1C7-366BCE507B60}" destId="{F0AA7AC5-D878-43FD-A883-41D47D2A5FE8}" srcOrd="2" destOrd="0" presId="urn:microsoft.com/office/officeart/2005/8/layout/pList2"/>
    <dgm:cxn modelId="{2D75E548-C533-4730-B155-DA5A814815D6}" type="presParOf" srcId="{AA9A460F-9814-40E4-A7F6-8AC500E9F01D}" destId="{C94F1ED3-1834-4C9D-9C85-62BC3213071F}" srcOrd="1" destOrd="0" presId="urn:microsoft.com/office/officeart/2005/8/layout/pList2"/>
    <dgm:cxn modelId="{1CBE6C28-A394-4E8C-AAEC-F21F24343A3C}" type="presParOf" srcId="{AA9A460F-9814-40E4-A7F6-8AC500E9F01D}" destId="{AFE49FC2-2790-4439-89C6-4B15A5F5AA58}" srcOrd="2" destOrd="0" presId="urn:microsoft.com/office/officeart/2005/8/layout/pList2"/>
    <dgm:cxn modelId="{C67DE801-2184-46A6-B19E-4D5848E4DE64}" type="presParOf" srcId="{AFE49FC2-2790-4439-89C6-4B15A5F5AA58}" destId="{9F8C73E8-BD76-4E01-A787-1F45C0083AEE}" srcOrd="0" destOrd="0" presId="urn:microsoft.com/office/officeart/2005/8/layout/pList2"/>
    <dgm:cxn modelId="{98138EC9-98AF-4B34-813E-16000EE90615}" type="presParOf" srcId="{AFE49FC2-2790-4439-89C6-4B15A5F5AA58}" destId="{B1B32D77-53F1-4745-8185-2B052A0A71B8}" srcOrd="1" destOrd="0" presId="urn:microsoft.com/office/officeart/2005/8/layout/pList2"/>
    <dgm:cxn modelId="{EBA2C3F9-28D6-424D-A939-D679617C5C86}" type="presParOf" srcId="{AFE49FC2-2790-4439-89C6-4B15A5F5AA58}" destId="{F4B269EB-040E-45E6-ABB6-AF7791161E86}" srcOrd="2" destOrd="0" presId="urn:microsoft.com/office/officeart/2005/8/layout/pList2"/>
    <dgm:cxn modelId="{283601DA-09C9-4BE8-99B4-F90F7D40394F}" type="presParOf" srcId="{AA9A460F-9814-40E4-A7F6-8AC500E9F01D}" destId="{7EB4F785-9886-487E-93EB-50B743836BF6}" srcOrd="3" destOrd="0" presId="urn:microsoft.com/office/officeart/2005/8/layout/pList2"/>
    <dgm:cxn modelId="{FD6818CD-7E53-4747-9E70-0A7191DF92C6}" type="presParOf" srcId="{AA9A460F-9814-40E4-A7F6-8AC500E9F01D}" destId="{45F9A985-2D3E-4469-A76F-ABAB625C8259}" srcOrd="4" destOrd="0" presId="urn:microsoft.com/office/officeart/2005/8/layout/pList2"/>
    <dgm:cxn modelId="{855D9F2D-865A-449C-83B5-3D019D211D33}" type="presParOf" srcId="{45F9A985-2D3E-4469-A76F-ABAB625C8259}" destId="{78B302DD-95E6-43D1-9CBF-DF8500EAB798}" srcOrd="0" destOrd="0" presId="urn:microsoft.com/office/officeart/2005/8/layout/pList2"/>
    <dgm:cxn modelId="{873C4173-5620-43F9-B212-2E09EE450C43}" type="presParOf" srcId="{45F9A985-2D3E-4469-A76F-ABAB625C8259}" destId="{CF218BDA-5FA7-4712-A155-8982AE0549C2}" srcOrd="1" destOrd="0" presId="urn:microsoft.com/office/officeart/2005/8/layout/pList2"/>
    <dgm:cxn modelId="{BA7F8537-9103-428D-AB54-AF77F58E4D37}" type="presParOf" srcId="{45F9A985-2D3E-4469-A76F-ABAB625C8259}" destId="{3D21196A-12AF-485D-AD18-80D54FB8D7E3}" srcOrd="2" destOrd="0" presId="urn:microsoft.com/office/officeart/2005/8/layout/pList2"/>
    <dgm:cxn modelId="{34D58544-8980-41AE-8762-0073F308270A}" type="presParOf" srcId="{AA9A460F-9814-40E4-A7F6-8AC500E9F01D}" destId="{6EA4259E-212B-48C0-9D41-DDABE623711E}" srcOrd="5" destOrd="0" presId="urn:microsoft.com/office/officeart/2005/8/layout/pList2"/>
    <dgm:cxn modelId="{C11571C7-7BAB-4564-9307-8418EF1FDB85}" type="presParOf" srcId="{AA9A460F-9814-40E4-A7F6-8AC500E9F01D}" destId="{5DFB4509-FA74-49A5-BB77-84E1606AEC76}" srcOrd="6" destOrd="0" presId="urn:microsoft.com/office/officeart/2005/8/layout/pList2"/>
    <dgm:cxn modelId="{5C191632-7E20-45A5-BD61-A9B410D429A3}" type="presParOf" srcId="{5DFB4509-FA74-49A5-BB77-84E1606AEC76}" destId="{3ACDF7C7-C46A-46A3-B9CE-4AB76856B6B8}" srcOrd="0" destOrd="0" presId="urn:microsoft.com/office/officeart/2005/8/layout/pList2"/>
    <dgm:cxn modelId="{173DE95B-47A3-43CB-9338-2DEB8915F064}" type="presParOf" srcId="{5DFB4509-FA74-49A5-BB77-84E1606AEC76}" destId="{D7F1C7FE-2104-434A-AD0F-CD72BE9FEF26}" srcOrd="1" destOrd="0" presId="urn:microsoft.com/office/officeart/2005/8/layout/pList2"/>
    <dgm:cxn modelId="{A483F623-7FDF-4D84-A2A6-512D31F852C4}" type="presParOf" srcId="{5DFB4509-FA74-49A5-BB77-84E1606AEC76}" destId="{BC6B769F-9DA3-4CA5-964B-1C36FF15B50F}"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2D12E35-67DD-4AA5-BA1C-7CA71F5A877C}" type="doc">
      <dgm:prSet loTypeId="urn:microsoft.com/office/officeart/2005/8/layout/pList2" loCatId="list" qsTypeId="urn:microsoft.com/office/officeart/2005/8/quickstyle/simple1" qsCatId="simple" csTypeId="urn:microsoft.com/office/officeart/2005/8/colors/accent1_2" csCatId="accent1" phldr="1"/>
      <dgm:spPr/>
    </dgm:pt>
    <dgm:pt modelId="{58D549BA-FEF9-45C1-BC34-B172032335CA}">
      <dgm:prSet phldrT="[Text]" custT="1"/>
      <dgm:spPr>
        <a:solidFill>
          <a:srgbClr val="0070C0"/>
        </a:solidFill>
      </dgm:spPr>
      <dgm:t>
        <a:bodyPr/>
        <a:lstStyle/>
        <a:p>
          <a:pPr algn="ctr"/>
          <a:r>
            <a:rPr lang="en-GB" sz="3600" b="0" dirty="0" smtClean="0">
              <a:latin typeface="Times New Roman" panose="02020603050405020304" pitchFamily="18" charset="0"/>
              <a:cs typeface="Times New Roman" panose="02020603050405020304" pitchFamily="18" charset="0"/>
            </a:rPr>
            <a:t>References</a:t>
          </a:r>
          <a:endParaRPr lang="en-GB" sz="3600" b="0" dirty="0">
            <a:latin typeface="Times New Roman" panose="02020603050405020304" pitchFamily="18" charset="0"/>
            <a:cs typeface="Times New Roman" panose="02020603050405020304" pitchFamily="18" charset="0"/>
          </a:endParaRPr>
        </a:p>
        <a:p>
          <a:pPr algn="l"/>
          <a:endParaRPr lang="en-US" sz="2000" b="1" dirty="0"/>
        </a:p>
      </dgm:t>
    </dgm:pt>
    <dgm:pt modelId="{36C496ED-15B4-4C48-95A0-8FB3848BB25D}" type="parTrans" cxnId="{64D18A76-6EC2-4E39-9503-67E786EFDA20}">
      <dgm:prSet/>
      <dgm:spPr/>
      <dgm:t>
        <a:bodyPr/>
        <a:lstStyle/>
        <a:p>
          <a:endParaRPr lang="en-US"/>
        </a:p>
      </dgm:t>
    </dgm:pt>
    <dgm:pt modelId="{5A882767-6039-4DBA-A085-8C10623BE0C9}" type="sibTrans" cxnId="{64D18A76-6EC2-4E39-9503-67E786EFDA20}">
      <dgm:prSet/>
      <dgm:spPr/>
      <dgm:t>
        <a:bodyPr/>
        <a:lstStyle/>
        <a:p>
          <a:endParaRPr lang="en-US"/>
        </a:p>
      </dgm:t>
    </dgm:pt>
    <dgm:pt modelId="{C3618EC7-1A1C-4FAF-A95B-DB80EA938C0C}">
      <dgm:prSet phldrT="[Text]" custT="1"/>
      <dgm:spPr>
        <a:solidFill>
          <a:srgbClr val="0070C0"/>
        </a:solidFill>
      </dgm:spPr>
      <dgm:t>
        <a:bodyPr/>
        <a:lstStyle/>
        <a:p>
          <a:pPr algn="ctr"/>
          <a:r>
            <a:rPr lang="en-GB" sz="2800" b="0" dirty="0" smtClean="0">
              <a:latin typeface="Times New Roman" panose="02020603050405020304" pitchFamily="18" charset="0"/>
              <a:cs typeface="Times New Roman" panose="02020603050405020304" pitchFamily="18" charset="0"/>
            </a:rPr>
            <a:t>American Psychological Association (APA) 6</a:t>
          </a:r>
          <a:r>
            <a:rPr lang="en-GB" sz="2800" b="0" baseline="30000" dirty="0" smtClean="0">
              <a:latin typeface="Times New Roman" panose="02020603050405020304" pitchFamily="18" charset="0"/>
              <a:cs typeface="Times New Roman" panose="02020603050405020304" pitchFamily="18" charset="0"/>
            </a:rPr>
            <a:t>th </a:t>
          </a:r>
          <a:r>
            <a:rPr lang="en-GB" sz="4000" b="0" baseline="30000" dirty="0" smtClean="0">
              <a:latin typeface="Times New Roman" panose="02020603050405020304" pitchFamily="18" charset="0"/>
              <a:cs typeface="Times New Roman" panose="02020603050405020304" pitchFamily="18" charset="0"/>
            </a:rPr>
            <a:t>edition reference style was adopted</a:t>
          </a:r>
          <a:endParaRPr lang="en-GB" sz="4000" b="0" dirty="0" smtClean="0">
            <a:latin typeface="Times New Roman" panose="02020603050405020304" pitchFamily="18" charset="0"/>
            <a:cs typeface="Times New Roman" panose="02020603050405020304" pitchFamily="18" charset="0"/>
          </a:endParaRPr>
        </a:p>
      </dgm:t>
    </dgm:pt>
    <dgm:pt modelId="{6BA08B72-8778-45A4-B7FC-32AE8DB08C7A}" type="parTrans" cxnId="{190D9991-ED8D-4698-9DDC-BFFCC76ABDAD}">
      <dgm:prSet/>
      <dgm:spPr/>
      <dgm:t>
        <a:bodyPr/>
        <a:lstStyle/>
        <a:p>
          <a:endParaRPr lang="en-US"/>
        </a:p>
      </dgm:t>
    </dgm:pt>
    <dgm:pt modelId="{B6ABA738-47EC-4ECE-ABCF-0A9C63719B7F}" type="sibTrans" cxnId="{190D9991-ED8D-4698-9DDC-BFFCC76ABDAD}">
      <dgm:prSet/>
      <dgm:spPr/>
      <dgm:t>
        <a:bodyPr/>
        <a:lstStyle/>
        <a:p>
          <a:endParaRPr lang="en-US"/>
        </a:p>
      </dgm:t>
    </dgm:pt>
    <dgm:pt modelId="{E00F3F18-A03D-4C62-BA9E-BDC203E3089F}" type="pres">
      <dgm:prSet presAssocID="{72D12E35-67DD-4AA5-BA1C-7CA71F5A877C}" presName="Name0" presStyleCnt="0">
        <dgm:presLayoutVars>
          <dgm:dir/>
          <dgm:resizeHandles val="exact"/>
        </dgm:presLayoutVars>
      </dgm:prSet>
      <dgm:spPr/>
    </dgm:pt>
    <dgm:pt modelId="{52C8B4DB-FC1D-4792-AEC1-A33C1D1B23C8}" type="pres">
      <dgm:prSet presAssocID="{72D12E35-67DD-4AA5-BA1C-7CA71F5A877C}" presName="bkgdShp" presStyleLbl="alignAccFollowNode1" presStyleIdx="0" presStyleCnt="1"/>
      <dgm:spPr/>
    </dgm:pt>
    <dgm:pt modelId="{AEDF2539-B5F2-4946-811B-FB846016AC0C}" type="pres">
      <dgm:prSet presAssocID="{72D12E35-67DD-4AA5-BA1C-7CA71F5A877C}" presName="linComp" presStyleCnt="0"/>
      <dgm:spPr/>
    </dgm:pt>
    <dgm:pt modelId="{FCC3C949-CB18-4103-860B-67379BFF4205}" type="pres">
      <dgm:prSet presAssocID="{58D549BA-FEF9-45C1-BC34-B172032335CA}" presName="compNode" presStyleCnt="0"/>
      <dgm:spPr/>
    </dgm:pt>
    <dgm:pt modelId="{7CA5BAD9-6DB8-4432-9A36-A5CB7B4394F1}" type="pres">
      <dgm:prSet presAssocID="{58D549BA-FEF9-45C1-BC34-B172032335CA}" presName="node" presStyleLbl="node1" presStyleIdx="0" presStyleCnt="2" custScaleY="134412" custLinFactNeighborX="-3279" custLinFactNeighborY="-19259">
        <dgm:presLayoutVars>
          <dgm:bulletEnabled val="1"/>
        </dgm:presLayoutVars>
      </dgm:prSet>
      <dgm:spPr/>
      <dgm:t>
        <a:bodyPr/>
        <a:lstStyle/>
        <a:p>
          <a:endParaRPr lang="en-US"/>
        </a:p>
      </dgm:t>
    </dgm:pt>
    <dgm:pt modelId="{0551F37C-55C8-470F-9148-4677612DC0EC}" type="pres">
      <dgm:prSet presAssocID="{58D549BA-FEF9-45C1-BC34-B172032335CA}" presName="invisiNode" presStyleLbl="node1" presStyleIdx="0" presStyleCnt="2"/>
      <dgm:spPr/>
    </dgm:pt>
    <dgm:pt modelId="{94747B3D-C45E-454D-BBAA-CDD0DB8B84D7}" type="pres">
      <dgm:prSet presAssocID="{58D549BA-FEF9-45C1-BC34-B172032335CA}" presName="imagNode" presStyleLbl="fgImgPlace1" presStyleIdx="0" presStyleCnt="2" custFlipVert="1" custScaleY="45832" custLinFactNeighborX="-3643" custLinFactNeighborY="-38618"/>
      <dgm:spPr>
        <a:solidFill>
          <a:schemeClr val="tx1"/>
        </a:solidFill>
      </dgm:spPr>
    </dgm:pt>
    <dgm:pt modelId="{FAB3455B-19F5-44E1-9A00-7D9A76FD46FF}" type="pres">
      <dgm:prSet presAssocID="{5A882767-6039-4DBA-A085-8C10623BE0C9}" presName="sibTrans" presStyleLbl="sibTrans2D1" presStyleIdx="0" presStyleCnt="0"/>
      <dgm:spPr/>
      <dgm:t>
        <a:bodyPr/>
        <a:lstStyle/>
        <a:p>
          <a:endParaRPr lang="en-US"/>
        </a:p>
      </dgm:t>
    </dgm:pt>
    <dgm:pt modelId="{D5C05569-1525-4C25-B348-4249670E632E}" type="pres">
      <dgm:prSet presAssocID="{C3618EC7-1A1C-4FAF-A95B-DB80EA938C0C}" presName="compNode" presStyleCnt="0"/>
      <dgm:spPr/>
    </dgm:pt>
    <dgm:pt modelId="{3ED0BFAB-2C35-4CED-AD5D-4C1F156333E5}" type="pres">
      <dgm:prSet presAssocID="{C3618EC7-1A1C-4FAF-A95B-DB80EA938C0C}" presName="node" presStyleLbl="node1" presStyleIdx="1" presStyleCnt="2" custScaleY="181818" custLinFactNeighborX="-5000" custLinFactNeighborY="-18271">
        <dgm:presLayoutVars>
          <dgm:bulletEnabled val="1"/>
        </dgm:presLayoutVars>
      </dgm:prSet>
      <dgm:spPr/>
      <dgm:t>
        <a:bodyPr/>
        <a:lstStyle/>
        <a:p>
          <a:endParaRPr lang="en-US"/>
        </a:p>
      </dgm:t>
    </dgm:pt>
    <dgm:pt modelId="{DF8EFA3F-BE01-48E0-97CF-4BCC50B56D7F}" type="pres">
      <dgm:prSet presAssocID="{C3618EC7-1A1C-4FAF-A95B-DB80EA938C0C}" presName="invisiNode" presStyleLbl="node1" presStyleIdx="1" presStyleCnt="2"/>
      <dgm:spPr/>
    </dgm:pt>
    <dgm:pt modelId="{E47A91D6-3D77-47F9-8B2A-8B26D660CC6A}" type="pres">
      <dgm:prSet presAssocID="{C3618EC7-1A1C-4FAF-A95B-DB80EA938C0C}" presName="imagNode" presStyleLbl="fgImgPlace1" presStyleIdx="1" presStyleCnt="2" custScaleY="41408" custLinFactNeighborX="-5000" custLinFactNeighborY="-48558"/>
      <dgm:spPr>
        <a:solidFill>
          <a:schemeClr val="tx1"/>
        </a:solidFill>
      </dgm:spPr>
    </dgm:pt>
  </dgm:ptLst>
  <dgm:cxnLst>
    <dgm:cxn modelId="{190D9991-ED8D-4698-9DDC-BFFCC76ABDAD}" srcId="{72D12E35-67DD-4AA5-BA1C-7CA71F5A877C}" destId="{C3618EC7-1A1C-4FAF-A95B-DB80EA938C0C}" srcOrd="1" destOrd="0" parTransId="{6BA08B72-8778-45A4-B7FC-32AE8DB08C7A}" sibTransId="{B6ABA738-47EC-4ECE-ABCF-0A9C63719B7F}"/>
    <dgm:cxn modelId="{2AF59A2C-C419-4E9A-ABD3-CB5294FA6E08}" type="presOf" srcId="{5A882767-6039-4DBA-A085-8C10623BE0C9}" destId="{FAB3455B-19F5-44E1-9A00-7D9A76FD46FF}" srcOrd="0" destOrd="0" presId="urn:microsoft.com/office/officeart/2005/8/layout/pList2"/>
    <dgm:cxn modelId="{64D18A76-6EC2-4E39-9503-67E786EFDA20}" srcId="{72D12E35-67DD-4AA5-BA1C-7CA71F5A877C}" destId="{58D549BA-FEF9-45C1-BC34-B172032335CA}" srcOrd="0" destOrd="0" parTransId="{36C496ED-15B4-4C48-95A0-8FB3848BB25D}" sibTransId="{5A882767-6039-4DBA-A085-8C10623BE0C9}"/>
    <dgm:cxn modelId="{64F359F9-C1D2-4F9B-AA49-E696E8DA71A2}" type="presOf" srcId="{58D549BA-FEF9-45C1-BC34-B172032335CA}" destId="{7CA5BAD9-6DB8-4432-9A36-A5CB7B4394F1}" srcOrd="0" destOrd="0" presId="urn:microsoft.com/office/officeart/2005/8/layout/pList2"/>
    <dgm:cxn modelId="{321E4599-E840-4ED4-B8FB-E5FD23AFD3BB}" type="presOf" srcId="{72D12E35-67DD-4AA5-BA1C-7CA71F5A877C}" destId="{E00F3F18-A03D-4C62-BA9E-BDC203E3089F}" srcOrd="0" destOrd="0" presId="urn:microsoft.com/office/officeart/2005/8/layout/pList2"/>
    <dgm:cxn modelId="{3E1B10A1-6C6D-449A-BA9A-9FC129856AAD}" type="presOf" srcId="{C3618EC7-1A1C-4FAF-A95B-DB80EA938C0C}" destId="{3ED0BFAB-2C35-4CED-AD5D-4C1F156333E5}" srcOrd="0" destOrd="0" presId="urn:microsoft.com/office/officeart/2005/8/layout/pList2"/>
    <dgm:cxn modelId="{967F8F96-29F2-4EFE-A67B-83DD2FB73984}" type="presParOf" srcId="{E00F3F18-A03D-4C62-BA9E-BDC203E3089F}" destId="{52C8B4DB-FC1D-4792-AEC1-A33C1D1B23C8}" srcOrd="0" destOrd="0" presId="urn:microsoft.com/office/officeart/2005/8/layout/pList2"/>
    <dgm:cxn modelId="{BD68A4DE-6EAC-483D-961F-BD0552CDA0AA}" type="presParOf" srcId="{E00F3F18-A03D-4C62-BA9E-BDC203E3089F}" destId="{AEDF2539-B5F2-4946-811B-FB846016AC0C}" srcOrd="1" destOrd="0" presId="urn:microsoft.com/office/officeart/2005/8/layout/pList2"/>
    <dgm:cxn modelId="{99FB54EB-6D5C-4B60-81C5-5100CD7D010F}" type="presParOf" srcId="{AEDF2539-B5F2-4946-811B-FB846016AC0C}" destId="{FCC3C949-CB18-4103-860B-67379BFF4205}" srcOrd="0" destOrd="0" presId="urn:microsoft.com/office/officeart/2005/8/layout/pList2"/>
    <dgm:cxn modelId="{08D5BB69-5D34-47E5-A251-14FF24915AB0}" type="presParOf" srcId="{FCC3C949-CB18-4103-860B-67379BFF4205}" destId="{7CA5BAD9-6DB8-4432-9A36-A5CB7B4394F1}" srcOrd="0" destOrd="0" presId="urn:microsoft.com/office/officeart/2005/8/layout/pList2"/>
    <dgm:cxn modelId="{AB32F60A-14D6-41CD-BFB0-4917610B9C3C}" type="presParOf" srcId="{FCC3C949-CB18-4103-860B-67379BFF4205}" destId="{0551F37C-55C8-470F-9148-4677612DC0EC}" srcOrd="1" destOrd="0" presId="urn:microsoft.com/office/officeart/2005/8/layout/pList2"/>
    <dgm:cxn modelId="{A03FE17E-A50E-49DA-BA22-B092CD8ECDAF}" type="presParOf" srcId="{FCC3C949-CB18-4103-860B-67379BFF4205}" destId="{94747B3D-C45E-454D-BBAA-CDD0DB8B84D7}" srcOrd="2" destOrd="0" presId="urn:microsoft.com/office/officeart/2005/8/layout/pList2"/>
    <dgm:cxn modelId="{8EBB40BF-4DD1-43B4-85F9-A7BC8AA1B96B}" type="presParOf" srcId="{AEDF2539-B5F2-4946-811B-FB846016AC0C}" destId="{FAB3455B-19F5-44E1-9A00-7D9A76FD46FF}" srcOrd="1" destOrd="0" presId="urn:microsoft.com/office/officeart/2005/8/layout/pList2"/>
    <dgm:cxn modelId="{079F2493-DA59-4794-9320-E74482D9B006}" type="presParOf" srcId="{AEDF2539-B5F2-4946-811B-FB846016AC0C}" destId="{D5C05569-1525-4C25-B348-4249670E632E}" srcOrd="2" destOrd="0" presId="urn:microsoft.com/office/officeart/2005/8/layout/pList2"/>
    <dgm:cxn modelId="{FAA4D772-E8DE-41C5-951D-76FFE35E6ECF}" type="presParOf" srcId="{D5C05569-1525-4C25-B348-4249670E632E}" destId="{3ED0BFAB-2C35-4CED-AD5D-4C1F156333E5}" srcOrd="0" destOrd="0" presId="urn:microsoft.com/office/officeart/2005/8/layout/pList2"/>
    <dgm:cxn modelId="{3BF0BB9F-3B94-42A7-871B-403A2A91297F}" type="presParOf" srcId="{D5C05569-1525-4C25-B348-4249670E632E}" destId="{DF8EFA3F-BE01-48E0-97CF-4BCC50B56D7F}" srcOrd="1" destOrd="0" presId="urn:microsoft.com/office/officeart/2005/8/layout/pList2"/>
    <dgm:cxn modelId="{1AD459B2-7AA0-4C70-8A7D-E05162CFBB6C}" type="presParOf" srcId="{D5C05569-1525-4C25-B348-4249670E632E}" destId="{E47A91D6-3D77-47F9-8B2A-8B26D660CC6A}"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AE7201-4E56-423E-A854-4669FC089018}"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696749DA-9214-4B02-B2FA-276A77AF0789}">
      <dgm:prSet custT="1"/>
      <dgm:spPr>
        <a:solidFill>
          <a:schemeClr val="tx1"/>
        </a:solidFill>
      </dgm:spPr>
      <dgm:t>
        <a:bodyPr/>
        <a:lstStyle/>
        <a:p>
          <a:pPr algn="ctr"/>
          <a:r>
            <a:rPr lang="en-US" sz="1600" b="1" smtClean="0"/>
            <a:t>Information </a:t>
          </a:r>
          <a:r>
            <a:rPr lang="en-US" sz="1600" b="1" dirty="0" smtClean="0"/>
            <a:t>Communication Technology </a:t>
          </a:r>
          <a:r>
            <a:rPr lang="en-US" sz="1600" dirty="0" smtClean="0"/>
            <a:t>can be defined as the use of Information in order to meet human need or purpose with reference to the use of contemporary devices such as the internet and computer (</a:t>
          </a:r>
          <a:r>
            <a:rPr lang="en-US" sz="1600" dirty="0" err="1" smtClean="0"/>
            <a:t>Stosic</a:t>
          </a:r>
          <a:r>
            <a:rPr lang="en-US" sz="1600" dirty="0" smtClean="0"/>
            <a:t> &amp; </a:t>
          </a:r>
          <a:r>
            <a:rPr lang="en-US" sz="1600" dirty="0" err="1" smtClean="0"/>
            <a:t>Stosic</a:t>
          </a:r>
          <a:r>
            <a:rPr lang="en-US" sz="1600" dirty="0" smtClean="0"/>
            <a:t> 2015). </a:t>
          </a:r>
          <a:endParaRPr lang="en-US" sz="1600" b="1" dirty="0" smtClean="0"/>
        </a:p>
      </dgm:t>
    </dgm:pt>
    <dgm:pt modelId="{25FDBB6C-9384-41BA-B76A-982FE125A290}" type="sibTrans" cxnId="{17488A4F-53BC-489F-AAF8-8848E064954A}">
      <dgm:prSet/>
      <dgm:spPr/>
      <dgm:t>
        <a:bodyPr/>
        <a:lstStyle/>
        <a:p>
          <a:endParaRPr lang="en-US"/>
        </a:p>
      </dgm:t>
    </dgm:pt>
    <dgm:pt modelId="{3C488204-CEF2-4C46-BC3B-AB3A2DD5BE2D}" type="parTrans" cxnId="{17488A4F-53BC-489F-AAF8-8848E064954A}">
      <dgm:prSet/>
      <dgm:spPr/>
      <dgm:t>
        <a:bodyPr/>
        <a:lstStyle/>
        <a:p>
          <a:endParaRPr lang="en-US"/>
        </a:p>
      </dgm:t>
    </dgm:pt>
    <dgm:pt modelId="{906D4DE4-9275-4E08-9A47-33806127B468}">
      <dgm:prSet custT="1"/>
      <dgm:spPr>
        <a:solidFill>
          <a:srgbClr val="0070C0"/>
        </a:solidFill>
      </dgm:spPr>
      <dgm:t>
        <a:bodyPr/>
        <a:lstStyle/>
        <a:p>
          <a:pPr algn="ctr" rtl="0"/>
          <a:r>
            <a:rPr lang="en-US" sz="3200" b="1" dirty="0" smtClean="0"/>
            <a:t>WHAT IS ICT?</a:t>
          </a:r>
          <a:endParaRPr lang="en-US" sz="3200" dirty="0"/>
        </a:p>
      </dgm:t>
    </dgm:pt>
    <dgm:pt modelId="{DDFDED7B-1C18-49D9-BE07-10E71144C2E8}" type="sibTrans" cxnId="{0FF2A6C8-FC7C-47FE-96FD-5D1EA39A340A}">
      <dgm:prSet/>
      <dgm:spPr/>
      <dgm:t>
        <a:bodyPr/>
        <a:lstStyle/>
        <a:p>
          <a:endParaRPr lang="en-US"/>
        </a:p>
      </dgm:t>
    </dgm:pt>
    <dgm:pt modelId="{83630275-3E3B-42EB-B850-A2D4105003F7}" type="parTrans" cxnId="{0FF2A6C8-FC7C-47FE-96FD-5D1EA39A340A}">
      <dgm:prSet/>
      <dgm:spPr/>
      <dgm:t>
        <a:bodyPr/>
        <a:lstStyle/>
        <a:p>
          <a:endParaRPr lang="en-US"/>
        </a:p>
      </dgm:t>
    </dgm:pt>
    <dgm:pt modelId="{62B99A0D-B9DB-4482-98F5-08C1F4C5028D}" type="pres">
      <dgm:prSet presAssocID="{7BAE7201-4E56-423E-A854-4669FC089018}" presName="linear" presStyleCnt="0">
        <dgm:presLayoutVars>
          <dgm:animLvl val="lvl"/>
          <dgm:resizeHandles val="exact"/>
        </dgm:presLayoutVars>
      </dgm:prSet>
      <dgm:spPr/>
      <dgm:t>
        <a:bodyPr/>
        <a:lstStyle/>
        <a:p>
          <a:endParaRPr lang="en-US"/>
        </a:p>
      </dgm:t>
    </dgm:pt>
    <dgm:pt modelId="{F8C668C6-12ED-489E-80C2-637EE6FCD882}" type="pres">
      <dgm:prSet presAssocID="{906D4DE4-9275-4E08-9A47-33806127B468}" presName="parentText" presStyleLbl="node1" presStyleIdx="0" presStyleCnt="2" custScaleY="108292" custLinFactY="-20357" custLinFactNeighborX="926" custLinFactNeighborY="-100000">
        <dgm:presLayoutVars>
          <dgm:chMax val="0"/>
          <dgm:bulletEnabled val="1"/>
        </dgm:presLayoutVars>
      </dgm:prSet>
      <dgm:spPr/>
      <dgm:t>
        <a:bodyPr/>
        <a:lstStyle/>
        <a:p>
          <a:endParaRPr lang="en-US"/>
        </a:p>
      </dgm:t>
    </dgm:pt>
    <dgm:pt modelId="{A89EC51B-ADC7-4E5E-8092-DDF0575441B3}" type="pres">
      <dgm:prSet presAssocID="{DDFDED7B-1C18-49D9-BE07-10E71144C2E8}" presName="spacer" presStyleCnt="0"/>
      <dgm:spPr/>
      <dgm:t>
        <a:bodyPr/>
        <a:lstStyle/>
        <a:p>
          <a:endParaRPr lang="en-US"/>
        </a:p>
      </dgm:t>
    </dgm:pt>
    <dgm:pt modelId="{8A3D847A-5219-4A58-B61B-4924F4AAF728}" type="pres">
      <dgm:prSet presAssocID="{696749DA-9214-4B02-B2FA-276A77AF0789}" presName="parentText" presStyleLbl="node1" presStyleIdx="1" presStyleCnt="2" custScaleY="308306" custLinFactY="25592" custLinFactNeighborY="100000">
        <dgm:presLayoutVars>
          <dgm:chMax val="0"/>
          <dgm:bulletEnabled val="1"/>
        </dgm:presLayoutVars>
      </dgm:prSet>
      <dgm:spPr/>
      <dgm:t>
        <a:bodyPr/>
        <a:lstStyle/>
        <a:p>
          <a:endParaRPr lang="en-US"/>
        </a:p>
      </dgm:t>
    </dgm:pt>
  </dgm:ptLst>
  <dgm:cxnLst>
    <dgm:cxn modelId="{7DA2B5F8-CD9A-4C6C-BC52-376F2BAD89D8}" type="presOf" srcId="{7BAE7201-4E56-423E-A854-4669FC089018}" destId="{62B99A0D-B9DB-4482-98F5-08C1F4C5028D}" srcOrd="0" destOrd="0" presId="urn:microsoft.com/office/officeart/2005/8/layout/vList2"/>
    <dgm:cxn modelId="{17488A4F-53BC-489F-AAF8-8848E064954A}" srcId="{7BAE7201-4E56-423E-A854-4669FC089018}" destId="{696749DA-9214-4B02-B2FA-276A77AF0789}" srcOrd="1" destOrd="0" parTransId="{3C488204-CEF2-4C46-BC3B-AB3A2DD5BE2D}" sibTransId="{25FDBB6C-9384-41BA-B76A-982FE125A290}"/>
    <dgm:cxn modelId="{F80E3954-BFE8-4438-BC17-5CED97D9C4EF}" type="presOf" srcId="{696749DA-9214-4B02-B2FA-276A77AF0789}" destId="{8A3D847A-5219-4A58-B61B-4924F4AAF728}" srcOrd="0" destOrd="0" presId="urn:microsoft.com/office/officeart/2005/8/layout/vList2"/>
    <dgm:cxn modelId="{4F0B6B9E-7BAC-4AEC-ABA9-798D8262D197}" type="presOf" srcId="{906D4DE4-9275-4E08-9A47-33806127B468}" destId="{F8C668C6-12ED-489E-80C2-637EE6FCD882}" srcOrd="0" destOrd="0" presId="urn:microsoft.com/office/officeart/2005/8/layout/vList2"/>
    <dgm:cxn modelId="{0FF2A6C8-FC7C-47FE-96FD-5D1EA39A340A}" srcId="{7BAE7201-4E56-423E-A854-4669FC089018}" destId="{906D4DE4-9275-4E08-9A47-33806127B468}" srcOrd="0" destOrd="0" parTransId="{83630275-3E3B-42EB-B850-A2D4105003F7}" sibTransId="{DDFDED7B-1C18-49D9-BE07-10E71144C2E8}"/>
    <dgm:cxn modelId="{ABC2100D-ACE3-4D33-8335-E22CF921BA8D}" type="presParOf" srcId="{62B99A0D-B9DB-4482-98F5-08C1F4C5028D}" destId="{F8C668C6-12ED-489E-80C2-637EE6FCD882}" srcOrd="0" destOrd="0" presId="urn:microsoft.com/office/officeart/2005/8/layout/vList2"/>
    <dgm:cxn modelId="{5C0AAF9B-496C-48A1-B992-C15EE24AFF72}" type="presParOf" srcId="{62B99A0D-B9DB-4482-98F5-08C1F4C5028D}" destId="{A89EC51B-ADC7-4E5E-8092-DDF0575441B3}" srcOrd="1" destOrd="0" presId="urn:microsoft.com/office/officeart/2005/8/layout/vList2"/>
    <dgm:cxn modelId="{ED55216F-3975-45A3-A56D-898A48433436}" type="presParOf" srcId="{62B99A0D-B9DB-4482-98F5-08C1F4C5028D}" destId="{8A3D847A-5219-4A58-B61B-4924F4AAF728}"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24AF29-77FA-45A4-8D5F-5CC56AFB2D65}"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US"/>
        </a:p>
      </dgm:t>
    </dgm:pt>
    <dgm:pt modelId="{B4DF2C97-EB94-4C45-A002-692EF573EFCC}">
      <dgm:prSet/>
      <dgm:spPr>
        <a:solidFill>
          <a:srgbClr val="0070C0"/>
        </a:solidFill>
      </dgm:spPr>
      <dgm:t>
        <a:bodyPr/>
        <a:lstStyle/>
        <a:p>
          <a:pPr algn="ctr" rtl="0"/>
          <a:r>
            <a:rPr lang="en-US" dirty="0" smtClean="0"/>
            <a:t> ICT is defined as a variety of tools and technological resources used to communicate, create, disseminate, store and manage information (</a:t>
          </a:r>
          <a:r>
            <a:rPr lang="en-US" dirty="0" err="1" smtClean="0"/>
            <a:t>Bolu</a:t>
          </a:r>
          <a:r>
            <a:rPr lang="en-US" dirty="0" smtClean="0"/>
            <a:t>, 2011). </a:t>
          </a:r>
          <a:endParaRPr lang="en-US" dirty="0"/>
        </a:p>
      </dgm:t>
    </dgm:pt>
    <dgm:pt modelId="{464087D7-6D64-4558-A604-45FBF6411691}" type="parTrans" cxnId="{A51466F2-A8E5-4AB8-A339-238C036AD347}">
      <dgm:prSet/>
      <dgm:spPr/>
      <dgm:t>
        <a:bodyPr/>
        <a:lstStyle/>
        <a:p>
          <a:endParaRPr lang="en-US"/>
        </a:p>
      </dgm:t>
    </dgm:pt>
    <dgm:pt modelId="{A74B71F0-2122-4857-8483-5267E926C389}" type="sibTrans" cxnId="{A51466F2-A8E5-4AB8-A339-238C036AD347}">
      <dgm:prSet/>
      <dgm:spPr/>
      <dgm:t>
        <a:bodyPr/>
        <a:lstStyle/>
        <a:p>
          <a:endParaRPr lang="en-US"/>
        </a:p>
      </dgm:t>
    </dgm:pt>
    <dgm:pt modelId="{31C6B411-7FAC-466B-A193-9CE954F1A261}">
      <dgm:prSet/>
      <dgm:spPr>
        <a:solidFill>
          <a:schemeClr val="tx1"/>
        </a:solidFill>
      </dgm:spPr>
      <dgm:t>
        <a:bodyPr/>
        <a:lstStyle/>
        <a:p>
          <a:pPr rtl="0"/>
          <a:r>
            <a:rPr lang="en-US" dirty="0" smtClean="0"/>
            <a:t>These technologies include computers, Internet, broadcasting (radio and television) and the telephone all are used for sharing of information.</a:t>
          </a:r>
          <a:endParaRPr lang="en-US" b="1" dirty="0"/>
        </a:p>
      </dgm:t>
    </dgm:pt>
    <dgm:pt modelId="{CFF3A0B8-A853-457C-A351-542BF0D9CFAF}" type="parTrans" cxnId="{BCF8F6F0-6716-4D24-B044-35670696E717}">
      <dgm:prSet/>
      <dgm:spPr/>
      <dgm:t>
        <a:bodyPr/>
        <a:lstStyle/>
        <a:p>
          <a:endParaRPr lang="en-US"/>
        </a:p>
      </dgm:t>
    </dgm:pt>
    <dgm:pt modelId="{8F4ACBAA-2603-454D-988A-31E5910A9F6A}" type="sibTrans" cxnId="{BCF8F6F0-6716-4D24-B044-35670696E717}">
      <dgm:prSet/>
      <dgm:spPr/>
      <dgm:t>
        <a:bodyPr/>
        <a:lstStyle/>
        <a:p>
          <a:endParaRPr lang="en-US"/>
        </a:p>
      </dgm:t>
    </dgm:pt>
    <dgm:pt modelId="{5A3B9581-926F-4E5A-8859-1621A16CB8EE}">
      <dgm:prSet/>
      <dgm:spPr>
        <a:solidFill>
          <a:srgbClr val="0070C0"/>
        </a:solidFill>
      </dgm:spPr>
      <dgm:t>
        <a:bodyPr/>
        <a:lstStyle/>
        <a:p>
          <a:pPr algn="ctr" rtl="0"/>
          <a:r>
            <a:rPr lang="en-US" dirty="0" smtClean="0"/>
            <a:t>Information and Communication Technologies consist of the hardware, software, networks, and media for collection, storage, processing, transmission and presentation of information</a:t>
          </a:r>
          <a:endParaRPr lang="en-US" b="1" dirty="0"/>
        </a:p>
      </dgm:t>
    </dgm:pt>
    <dgm:pt modelId="{FB482607-AB08-4E71-B7AB-3D91DBFE640B}" type="parTrans" cxnId="{C6D4BF04-A11D-42B8-9DDB-076A46FA3D88}">
      <dgm:prSet/>
      <dgm:spPr/>
      <dgm:t>
        <a:bodyPr/>
        <a:lstStyle/>
        <a:p>
          <a:endParaRPr lang="en-US"/>
        </a:p>
      </dgm:t>
    </dgm:pt>
    <dgm:pt modelId="{3DD904E5-FE90-4F11-9AF3-29114A89B66E}" type="sibTrans" cxnId="{C6D4BF04-A11D-42B8-9DDB-076A46FA3D88}">
      <dgm:prSet/>
      <dgm:spPr/>
      <dgm:t>
        <a:bodyPr/>
        <a:lstStyle/>
        <a:p>
          <a:endParaRPr lang="en-US"/>
        </a:p>
      </dgm:t>
    </dgm:pt>
    <dgm:pt modelId="{1B45B2F5-FEF1-48BF-BC43-C1A6E78CC90A}">
      <dgm:prSet/>
      <dgm:spPr>
        <a:solidFill>
          <a:schemeClr val="tx1"/>
        </a:solidFill>
      </dgm:spPr>
      <dgm:t>
        <a:bodyPr/>
        <a:lstStyle/>
        <a:p>
          <a:pPr algn="ctr" rtl="0"/>
          <a:r>
            <a:rPr lang="en-US" dirty="0" smtClean="0"/>
            <a:t>(voice, data, text, images), as well as related services. </a:t>
          </a:r>
          <a:r>
            <a:rPr lang="en-US" b="1" dirty="0" smtClean="0"/>
            <a:t>  </a:t>
          </a:r>
        </a:p>
      </dgm:t>
    </dgm:pt>
    <dgm:pt modelId="{63D1881A-7ACC-4260-B46B-67199DDA0AE0}" type="parTrans" cxnId="{E3924159-A00F-4BFC-AFEA-D3AC050EE821}">
      <dgm:prSet/>
      <dgm:spPr/>
      <dgm:t>
        <a:bodyPr/>
        <a:lstStyle/>
        <a:p>
          <a:endParaRPr lang="en-US"/>
        </a:p>
      </dgm:t>
    </dgm:pt>
    <dgm:pt modelId="{3C4FBAED-070B-4246-A1BA-5B416591A40F}" type="sibTrans" cxnId="{E3924159-A00F-4BFC-AFEA-D3AC050EE821}">
      <dgm:prSet/>
      <dgm:spPr/>
      <dgm:t>
        <a:bodyPr/>
        <a:lstStyle/>
        <a:p>
          <a:endParaRPr lang="en-US"/>
        </a:p>
      </dgm:t>
    </dgm:pt>
    <dgm:pt modelId="{6B89812A-BF97-42C8-A009-6AF5EC1F3E8A}">
      <dgm:prSet/>
      <dgm:spPr>
        <a:solidFill>
          <a:srgbClr val="0070C0"/>
        </a:solidFill>
      </dgm:spPr>
      <dgm:t>
        <a:bodyPr/>
        <a:lstStyle/>
        <a:p>
          <a:pPr algn="ctr"/>
          <a:r>
            <a:rPr lang="en-US" b="1" dirty="0" smtClean="0"/>
            <a:t> </a:t>
          </a:r>
          <a:r>
            <a:rPr lang="en-GB" dirty="0" smtClean="0"/>
            <a:t>(</a:t>
          </a:r>
          <a:r>
            <a:rPr lang="en-GB" dirty="0" err="1" smtClean="0"/>
            <a:t>Tofi</a:t>
          </a:r>
          <a:r>
            <a:rPr lang="en-GB" dirty="0" smtClean="0"/>
            <a:t> 2019)</a:t>
          </a:r>
          <a:r>
            <a:rPr lang="en-US" b="1" dirty="0" smtClean="0"/>
            <a:t>.</a:t>
          </a:r>
          <a:endParaRPr lang="en-US" b="1" dirty="0"/>
        </a:p>
      </dgm:t>
    </dgm:pt>
    <dgm:pt modelId="{DE407F5F-5F9B-4075-BEC2-213FBC7C553E}" type="parTrans" cxnId="{6E5D7D0D-573C-46B2-80AA-4DE5D48DE4FB}">
      <dgm:prSet/>
      <dgm:spPr/>
      <dgm:t>
        <a:bodyPr/>
        <a:lstStyle/>
        <a:p>
          <a:endParaRPr lang="en-US"/>
        </a:p>
      </dgm:t>
    </dgm:pt>
    <dgm:pt modelId="{C6639933-07C7-4160-A09B-ED49A1262D37}" type="sibTrans" cxnId="{6E5D7D0D-573C-46B2-80AA-4DE5D48DE4FB}">
      <dgm:prSet/>
      <dgm:spPr/>
      <dgm:t>
        <a:bodyPr/>
        <a:lstStyle/>
        <a:p>
          <a:endParaRPr lang="en-US"/>
        </a:p>
      </dgm:t>
    </dgm:pt>
    <dgm:pt modelId="{0EF74025-965C-4FE7-9279-D6CE42176F8F}" type="pres">
      <dgm:prSet presAssocID="{6424AF29-77FA-45A4-8D5F-5CC56AFB2D65}" presName="linear" presStyleCnt="0">
        <dgm:presLayoutVars>
          <dgm:dir/>
          <dgm:resizeHandles val="exact"/>
        </dgm:presLayoutVars>
      </dgm:prSet>
      <dgm:spPr/>
      <dgm:t>
        <a:bodyPr/>
        <a:lstStyle/>
        <a:p>
          <a:endParaRPr lang="en-US"/>
        </a:p>
      </dgm:t>
    </dgm:pt>
    <dgm:pt modelId="{A49C058D-9EA2-4438-AEA4-9E9AEA38A442}" type="pres">
      <dgm:prSet presAssocID="{B4DF2C97-EB94-4C45-A002-692EF573EFCC}" presName="comp" presStyleCnt="0"/>
      <dgm:spPr/>
    </dgm:pt>
    <dgm:pt modelId="{780C16D8-93CE-4B53-9468-0DD9A600F913}" type="pres">
      <dgm:prSet presAssocID="{B4DF2C97-EB94-4C45-A002-692EF573EFCC}" presName="box" presStyleLbl="node1" presStyleIdx="0" presStyleCnt="5"/>
      <dgm:spPr/>
      <dgm:t>
        <a:bodyPr/>
        <a:lstStyle/>
        <a:p>
          <a:endParaRPr lang="en-US"/>
        </a:p>
      </dgm:t>
    </dgm:pt>
    <dgm:pt modelId="{6E84D210-88C4-476E-8FCC-0B1F0F08734E}" type="pres">
      <dgm:prSet presAssocID="{B4DF2C97-EB94-4C45-A002-692EF573EFCC}" presName="img" presStyleLbl="fgImgPlace1" presStyleIdx="0" presStyleCnt="5"/>
      <dgm:spPr/>
    </dgm:pt>
    <dgm:pt modelId="{63F5EC1D-07A3-4CB8-9791-05DF7A3AA8A5}" type="pres">
      <dgm:prSet presAssocID="{B4DF2C97-EB94-4C45-A002-692EF573EFCC}" presName="text" presStyleLbl="node1" presStyleIdx="0" presStyleCnt="5">
        <dgm:presLayoutVars>
          <dgm:bulletEnabled val="1"/>
        </dgm:presLayoutVars>
      </dgm:prSet>
      <dgm:spPr/>
      <dgm:t>
        <a:bodyPr/>
        <a:lstStyle/>
        <a:p>
          <a:endParaRPr lang="en-US"/>
        </a:p>
      </dgm:t>
    </dgm:pt>
    <dgm:pt modelId="{37457AE6-7CB0-4B23-9348-34CEE92DFDC3}" type="pres">
      <dgm:prSet presAssocID="{A74B71F0-2122-4857-8483-5267E926C389}" presName="spacer" presStyleCnt="0"/>
      <dgm:spPr/>
    </dgm:pt>
    <dgm:pt modelId="{84384C2B-537B-4C1D-A2A4-68E772FE0C86}" type="pres">
      <dgm:prSet presAssocID="{31C6B411-7FAC-466B-A193-9CE954F1A261}" presName="comp" presStyleCnt="0"/>
      <dgm:spPr/>
    </dgm:pt>
    <dgm:pt modelId="{F5C1A443-F80A-4DC6-B8B3-2C3B3241D21A}" type="pres">
      <dgm:prSet presAssocID="{31C6B411-7FAC-466B-A193-9CE954F1A261}" presName="box" presStyleLbl="node1" presStyleIdx="1" presStyleCnt="5"/>
      <dgm:spPr/>
      <dgm:t>
        <a:bodyPr/>
        <a:lstStyle/>
        <a:p>
          <a:endParaRPr lang="en-US"/>
        </a:p>
      </dgm:t>
    </dgm:pt>
    <dgm:pt modelId="{FB064E9F-027F-44D2-A02F-A22AF7CEBC18}" type="pres">
      <dgm:prSet presAssocID="{31C6B411-7FAC-466B-A193-9CE954F1A261}" presName="img" presStyleLbl="fgImgPlace1" presStyleIdx="1" presStyleCnt="5"/>
      <dgm:spPr/>
    </dgm:pt>
    <dgm:pt modelId="{898FCB1B-20C9-4EE9-91AD-03D9364B3884}" type="pres">
      <dgm:prSet presAssocID="{31C6B411-7FAC-466B-A193-9CE954F1A261}" presName="text" presStyleLbl="node1" presStyleIdx="1" presStyleCnt="5">
        <dgm:presLayoutVars>
          <dgm:bulletEnabled val="1"/>
        </dgm:presLayoutVars>
      </dgm:prSet>
      <dgm:spPr/>
      <dgm:t>
        <a:bodyPr/>
        <a:lstStyle/>
        <a:p>
          <a:endParaRPr lang="en-US"/>
        </a:p>
      </dgm:t>
    </dgm:pt>
    <dgm:pt modelId="{A3DB088D-C805-4D50-9CA4-762DF9309756}" type="pres">
      <dgm:prSet presAssocID="{8F4ACBAA-2603-454D-988A-31E5910A9F6A}" presName="spacer" presStyleCnt="0"/>
      <dgm:spPr/>
    </dgm:pt>
    <dgm:pt modelId="{4FCE7338-6006-4F71-B3CE-4B92C51353C3}" type="pres">
      <dgm:prSet presAssocID="{5A3B9581-926F-4E5A-8859-1621A16CB8EE}" presName="comp" presStyleCnt="0"/>
      <dgm:spPr/>
    </dgm:pt>
    <dgm:pt modelId="{68B75CE9-1BFB-48B7-8BB9-B42E1A296DB1}" type="pres">
      <dgm:prSet presAssocID="{5A3B9581-926F-4E5A-8859-1621A16CB8EE}" presName="box" presStyleLbl="node1" presStyleIdx="2" presStyleCnt="5"/>
      <dgm:spPr/>
      <dgm:t>
        <a:bodyPr/>
        <a:lstStyle/>
        <a:p>
          <a:endParaRPr lang="en-US"/>
        </a:p>
      </dgm:t>
    </dgm:pt>
    <dgm:pt modelId="{9DBFB26F-33F4-402E-8273-97D4726559C5}" type="pres">
      <dgm:prSet presAssocID="{5A3B9581-926F-4E5A-8859-1621A16CB8EE}" presName="img" presStyleLbl="fgImgPlace1" presStyleIdx="2" presStyleCnt="5"/>
      <dgm:spPr/>
    </dgm:pt>
    <dgm:pt modelId="{FE19784F-36CB-41FF-98D8-A73BB46058B9}" type="pres">
      <dgm:prSet presAssocID="{5A3B9581-926F-4E5A-8859-1621A16CB8EE}" presName="text" presStyleLbl="node1" presStyleIdx="2" presStyleCnt="5">
        <dgm:presLayoutVars>
          <dgm:bulletEnabled val="1"/>
        </dgm:presLayoutVars>
      </dgm:prSet>
      <dgm:spPr/>
      <dgm:t>
        <a:bodyPr/>
        <a:lstStyle/>
        <a:p>
          <a:endParaRPr lang="en-US"/>
        </a:p>
      </dgm:t>
    </dgm:pt>
    <dgm:pt modelId="{44561334-E39F-4E07-BB92-7F0B69437C3A}" type="pres">
      <dgm:prSet presAssocID="{3DD904E5-FE90-4F11-9AF3-29114A89B66E}" presName="spacer" presStyleCnt="0"/>
      <dgm:spPr/>
    </dgm:pt>
    <dgm:pt modelId="{6FDE6E3E-245B-46A6-B3B0-8A6A48D574A9}" type="pres">
      <dgm:prSet presAssocID="{1B45B2F5-FEF1-48BF-BC43-C1A6E78CC90A}" presName="comp" presStyleCnt="0"/>
      <dgm:spPr/>
    </dgm:pt>
    <dgm:pt modelId="{517200B5-C32C-4B31-B801-5110746838E0}" type="pres">
      <dgm:prSet presAssocID="{1B45B2F5-FEF1-48BF-BC43-C1A6E78CC90A}" presName="box" presStyleLbl="node1" presStyleIdx="3" presStyleCnt="5"/>
      <dgm:spPr/>
      <dgm:t>
        <a:bodyPr/>
        <a:lstStyle/>
        <a:p>
          <a:endParaRPr lang="en-US"/>
        </a:p>
      </dgm:t>
    </dgm:pt>
    <dgm:pt modelId="{D5C35AC6-65AD-4B7B-B48B-AB6C417BD34B}" type="pres">
      <dgm:prSet presAssocID="{1B45B2F5-FEF1-48BF-BC43-C1A6E78CC90A}" presName="img" presStyleLbl="fgImgPlace1" presStyleIdx="3" presStyleCnt="5"/>
      <dgm:spPr/>
    </dgm:pt>
    <dgm:pt modelId="{C5AD7C26-232C-4B00-A24A-EC02A300D424}" type="pres">
      <dgm:prSet presAssocID="{1B45B2F5-FEF1-48BF-BC43-C1A6E78CC90A}" presName="text" presStyleLbl="node1" presStyleIdx="3" presStyleCnt="5">
        <dgm:presLayoutVars>
          <dgm:bulletEnabled val="1"/>
        </dgm:presLayoutVars>
      </dgm:prSet>
      <dgm:spPr/>
      <dgm:t>
        <a:bodyPr/>
        <a:lstStyle/>
        <a:p>
          <a:endParaRPr lang="en-US"/>
        </a:p>
      </dgm:t>
    </dgm:pt>
    <dgm:pt modelId="{82373C64-346E-4DD8-A62F-F4FE39AE19EE}" type="pres">
      <dgm:prSet presAssocID="{3C4FBAED-070B-4246-A1BA-5B416591A40F}" presName="spacer" presStyleCnt="0"/>
      <dgm:spPr/>
    </dgm:pt>
    <dgm:pt modelId="{BA3DA591-9157-4330-B2A8-89A7B396B9AC}" type="pres">
      <dgm:prSet presAssocID="{6B89812A-BF97-42C8-A009-6AF5EC1F3E8A}" presName="comp" presStyleCnt="0"/>
      <dgm:spPr/>
    </dgm:pt>
    <dgm:pt modelId="{F0B396F5-2A0D-40DA-8F14-6D0ABC6A3C49}" type="pres">
      <dgm:prSet presAssocID="{6B89812A-BF97-42C8-A009-6AF5EC1F3E8A}" presName="box" presStyleLbl="node1" presStyleIdx="4" presStyleCnt="5"/>
      <dgm:spPr/>
      <dgm:t>
        <a:bodyPr/>
        <a:lstStyle/>
        <a:p>
          <a:endParaRPr lang="en-US"/>
        </a:p>
      </dgm:t>
    </dgm:pt>
    <dgm:pt modelId="{2EDAEDEF-53C0-4806-8B97-9495CD4B1E57}" type="pres">
      <dgm:prSet presAssocID="{6B89812A-BF97-42C8-A009-6AF5EC1F3E8A}" presName="img" presStyleLbl="fgImgPlace1" presStyleIdx="4" presStyleCnt="5"/>
      <dgm:spPr/>
    </dgm:pt>
    <dgm:pt modelId="{87400E9D-11B6-4730-BCE6-FC74BC745589}" type="pres">
      <dgm:prSet presAssocID="{6B89812A-BF97-42C8-A009-6AF5EC1F3E8A}" presName="text" presStyleLbl="node1" presStyleIdx="4" presStyleCnt="5">
        <dgm:presLayoutVars>
          <dgm:bulletEnabled val="1"/>
        </dgm:presLayoutVars>
      </dgm:prSet>
      <dgm:spPr/>
      <dgm:t>
        <a:bodyPr/>
        <a:lstStyle/>
        <a:p>
          <a:endParaRPr lang="en-US"/>
        </a:p>
      </dgm:t>
    </dgm:pt>
  </dgm:ptLst>
  <dgm:cxnLst>
    <dgm:cxn modelId="{ECF1F34D-ACA1-4596-AD52-67283ADD24E7}" type="presOf" srcId="{6B89812A-BF97-42C8-A009-6AF5EC1F3E8A}" destId="{F0B396F5-2A0D-40DA-8F14-6D0ABC6A3C49}" srcOrd="0" destOrd="0" presId="urn:microsoft.com/office/officeart/2005/8/layout/vList4#1"/>
    <dgm:cxn modelId="{1AD93B92-4741-4339-9198-91E4127E43BC}" type="presOf" srcId="{31C6B411-7FAC-466B-A193-9CE954F1A261}" destId="{898FCB1B-20C9-4EE9-91AD-03D9364B3884}" srcOrd="1" destOrd="0" presId="urn:microsoft.com/office/officeart/2005/8/layout/vList4#1"/>
    <dgm:cxn modelId="{C805D61F-C978-41D0-B4C3-9630AF9D9173}" type="presOf" srcId="{B4DF2C97-EB94-4C45-A002-692EF573EFCC}" destId="{63F5EC1D-07A3-4CB8-9791-05DF7A3AA8A5}" srcOrd="1" destOrd="0" presId="urn:microsoft.com/office/officeart/2005/8/layout/vList4#1"/>
    <dgm:cxn modelId="{A51466F2-A8E5-4AB8-A339-238C036AD347}" srcId="{6424AF29-77FA-45A4-8D5F-5CC56AFB2D65}" destId="{B4DF2C97-EB94-4C45-A002-692EF573EFCC}" srcOrd="0" destOrd="0" parTransId="{464087D7-6D64-4558-A604-45FBF6411691}" sibTransId="{A74B71F0-2122-4857-8483-5267E926C389}"/>
    <dgm:cxn modelId="{C6D4BF04-A11D-42B8-9DDB-076A46FA3D88}" srcId="{6424AF29-77FA-45A4-8D5F-5CC56AFB2D65}" destId="{5A3B9581-926F-4E5A-8859-1621A16CB8EE}" srcOrd="2" destOrd="0" parTransId="{FB482607-AB08-4E71-B7AB-3D91DBFE640B}" sibTransId="{3DD904E5-FE90-4F11-9AF3-29114A89B66E}"/>
    <dgm:cxn modelId="{F5146FAB-66D4-4F27-84B4-82086FD72D7F}" type="presOf" srcId="{5A3B9581-926F-4E5A-8859-1621A16CB8EE}" destId="{68B75CE9-1BFB-48B7-8BB9-B42E1A296DB1}" srcOrd="0" destOrd="0" presId="urn:microsoft.com/office/officeart/2005/8/layout/vList4#1"/>
    <dgm:cxn modelId="{64F6AB23-079B-4B2C-B943-4848B66BED6C}" type="presOf" srcId="{B4DF2C97-EB94-4C45-A002-692EF573EFCC}" destId="{780C16D8-93CE-4B53-9468-0DD9A600F913}" srcOrd="0" destOrd="0" presId="urn:microsoft.com/office/officeart/2005/8/layout/vList4#1"/>
    <dgm:cxn modelId="{BCF8F6F0-6716-4D24-B044-35670696E717}" srcId="{6424AF29-77FA-45A4-8D5F-5CC56AFB2D65}" destId="{31C6B411-7FAC-466B-A193-9CE954F1A261}" srcOrd="1" destOrd="0" parTransId="{CFF3A0B8-A853-457C-A351-542BF0D9CFAF}" sibTransId="{8F4ACBAA-2603-454D-988A-31E5910A9F6A}"/>
    <dgm:cxn modelId="{3711F235-350B-4A29-B367-0B3A8C835F12}" type="presOf" srcId="{5A3B9581-926F-4E5A-8859-1621A16CB8EE}" destId="{FE19784F-36CB-41FF-98D8-A73BB46058B9}" srcOrd="1" destOrd="0" presId="urn:microsoft.com/office/officeart/2005/8/layout/vList4#1"/>
    <dgm:cxn modelId="{E3924159-A00F-4BFC-AFEA-D3AC050EE821}" srcId="{6424AF29-77FA-45A4-8D5F-5CC56AFB2D65}" destId="{1B45B2F5-FEF1-48BF-BC43-C1A6E78CC90A}" srcOrd="3" destOrd="0" parTransId="{63D1881A-7ACC-4260-B46B-67199DDA0AE0}" sibTransId="{3C4FBAED-070B-4246-A1BA-5B416591A40F}"/>
    <dgm:cxn modelId="{55B4F908-EA07-4C7D-BEE6-124F5189C06E}" type="presOf" srcId="{6424AF29-77FA-45A4-8D5F-5CC56AFB2D65}" destId="{0EF74025-965C-4FE7-9279-D6CE42176F8F}" srcOrd="0" destOrd="0" presId="urn:microsoft.com/office/officeart/2005/8/layout/vList4#1"/>
    <dgm:cxn modelId="{B6F882E8-963C-466E-841F-4BA8776B7C7D}" type="presOf" srcId="{31C6B411-7FAC-466B-A193-9CE954F1A261}" destId="{F5C1A443-F80A-4DC6-B8B3-2C3B3241D21A}" srcOrd="0" destOrd="0" presId="urn:microsoft.com/office/officeart/2005/8/layout/vList4#1"/>
    <dgm:cxn modelId="{F7DA76FA-4E6F-4B07-B625-396AF4F839D5}" type="presOf" srcId="{6B89812A-BF97-42C8-A009-6AF5EC1F3E8A}" destId="{87400E9D-11B6-4730-BCE6-FC74BC745589}" srcOrd="1" destOrd="0" presId="urn:microsoft.com/office/officeart/2005/8/layout/vList4#1"/>
    <dgm:cxn modelId="{6E5D7D0D-573C-46B2-80AA-4DE5D48DE4FB}" srcId="{6424AF29-77FA-45A4-8D5F-5CC56AFB2D65}" destId="{6B89812A-BF97-42C8-A009-6AF5EC1F3E8A}" srcOrd="4" destOrd="0" parTransId="{DE407F5F-5F9B-4075-BEC2-213FBC7C553E}" sibTransId="{C6639933-07C7-4160-A09B-ED49A1262D37}"/>
    <dgm:cxn modelId="{D5F6C8F7-FFB9-4DDE-80A8-DF3F9709B4D3}" type="presOf" srcId="{1B45B2F5-FEF1-48BF-BC43-C1A6E78CC90A}" destId="{C5AD7C26-232C-4B00-A24A-EC02A300D424}" srcOrd="1" destOrd="0" presId="urn:microsoft.com/office/officeart/2005/8/layout/vList4#1"/>
    <dgm:cxn modelId="{8947717D-414D-4F24-8984-C607A64C2D4C}" type="presOf" srcId="{1B45B2F5-FEF1-48BF-BC43-C1A6E78CC90A}" destId="{517200B5-C32C-4B31-B801-5110746838E0}" srcOrd="0" destOrd="0" presId="urn:microsoft.com/office/officeart/2005/8/layout/vList4#1"/>
    <dgm:cxn modelId="{C066B6CB-FB83-4972-B4DB-2476F68831A1}" type="presParOf" srcId="{0EF74025-965C-4FE7-9279-D6CE42176F8F}" destId="{A49C058D-9EA2-4438-AEA4-9E9AEA38A442}" srcOrd="0" destOrd="0" presId="urn:microsoft.com/office/officeart/2005/8/layout/vList4#1"/>
    <dgm:cxn modelId="{40871ED0-829A-462B-B20E-6AF0087CA737}" type="presParOf" srcId="{A49C058D-9EA2-4438-AEA4-9E9AEA38A442}" destId="{780C16D8-93CE-4B53-9468-0DD9A600F913}" srcOrd="0" destOrd="0" presId="urn:microsoft.com/office/officeart/2005/8/layout/vList4#1"/>
    <dgm:cxn modelId="{39D15BAC-EC36-43BC-81B8-FCE0704D3920}" type="presParOf" srcId="{A49C058D-9EA2-4438-AEA4-9E9AEA38A442}" destId="{6E84D210-88C4-476E-8FCC-0B1F0F08734E}" srcOrd="1" destOrd="0" presId="urn:microsoft.com/office/officeart/2005/8/layout/vList4#1"/>
    <dgm:cxn modelId="{E07D107B-4928-4A63-9DFB-8D03911BDC60}" type="presParOf" srcId="{A49C058D-9EA2-4438-AEA4-9E9AEA38A442}" destId="{63F5EC1D-07A3-4CB8-9791-05DF7A3AA8A5}" srcOrd="2" destOrd="0" presId="urn:microsoft.com/office/officeart/2005/8/layout/vList4#1"/>
    <dgm:cxn modelId="{11CE6CB0-580F-4085-BDCC-AE5146B3C3E2}" type="presParOf" srcId="{0EF74025-965C-4FE7-9279-D6CE42176F8F}" destId="{37457AE6-7CB0-4B23-9348-34CEE92DFDC3}" srcOrd="1" destOrd="0" presId="urn:microsoft.com/office/officeart/2005/8/layout/vList4#1"/>
    <dgm:cxn modelId="{37115168-803B-4DC3-ADB6-698A9E53E41F}" type="presParOf" srcId="{0EF74025-965C-4FE7-9279-D6CE42176F8F}" destId="{84384C2B-537B-4C1D-A2A4-68E772FE0C86}" srcOrd="2" destOrd="0" presId="urn:microsoft.com/office/officeart/2005/8/layout/vList4#1"/>
    <dgm:cxn modelId="{DC6AF540-A6DA-4D59-8E80-12F8153DEA92}" type="presParOf" srcId="{84384C2B-537B-4C1D-A2A4-68E772FE0C86}" destId="{F5C1A443-F80A-4DC6-B8B3-2C3B3241D21A}" srcOrd="0" destOrd="0" presId="urn:microsoft.com/office/officeart/2005/8/layout/vList4#1"/>
    <dgm:cxn modelId="{BB14D016-4D2C-42FB-AD59-646FC1C257CA}" type="presParOf" srcId="{84384C2B-537B-4C1D-A2A4-68E772FE0C86}" destId="{FB064E9F-027F-44D2-A02F-A22AF7CEBC18}" srcOrd="1" destOrd="0" presId="urn:microsoft.com/office/officeart/2005/8/layout/vList4#1"/>
    <dgm:cxn modelId="{8EB7EB36-E113-4AE6-B22A-597AC74EB197}" type="presParOf" srcId="{84384C2B-537B-4C1D-A2A4-68E772FE0C86}" destId="{898FCB1B-20C9-4EE9-91AD-03D9364B3884}" srcOrd="2" destOrd="0" presId="urn:microsoft.com/office/officeart/2005/8/layout/vList4#1"/>
    <dgm:cxn modelId="{E2E7C49A-6C94-426D-8206-54F9FD9FA7FF}" type="presParOf" srcId="{0EF74025-965C-4FE7-9279-D6CE42176F8F}" destId="{A3DB088D-C805-4D50-9CA4-762DF9309756}" srcOrd="3" destOrd="0" presId="urn:microsoft.com/office/officeart/2005/8/layout/vList4#1"/>
    <dgm:cxn modelId="{CDC1697B-28ED-46D0-A590-566016099E2C}" type="presParOf" srcId="{0EF74025-965C-4FE7-9279-D6CE42176F8F}" destId="{4FCE7338-6006-4F71-B3CE-4B92C51353C3}" srcOrd="4" destOrd="0" presId="urn:microsoft.com/office/officeart/2005/8/layout/vList4#1"/>
    <dgm:cxn modelId="{1729E770-78B4-4D03-BCDE-D40F16432901}" type="presParOf" srcId="{4FCE7338-6006-4F71-B3CE-4B92C51353C3}" destId="{68B75CE9-1BFB-48B7-8BB9-B42E1A296DB1}" srcOrd="0" destOrd="0" presId="urn:microsoft.com/office/officeart/2005/8/layout/vList4#1"/>
    <dgm:cxn modelId="{8C9FF9FF-B828-46F7-B932-DFC9C0241A82}" type="presParOf" srcId="{4FCE7338-6006-4F71-B3CE-4B92C51353C3}" destId="{9DBFB26F-33F4-402E-8273-97D4726559C5}" srcOrd="1" destOrd="0" presId="urn:microsoft.com/office/officeart/2005/8/layout/vList4#1"/>
    <dgm:cxn modelId="{B7924CC2-E100-40A1-90DA-D6333877A178}" type="presParOf" srcId="{4FCE7338-6006-4F71-B3CE-4B92C51353C3}" destId="{FE19784F-36CB-41FF-98D8-A73BB46058B9}" srcOrd="2" destOrd="0" presId="urn:microsoft.com/office/officeart/2005/8/layout/vList4#1"/>
    <dgm:cxn modelId="{208761C4-69DB-4666-A968-8E260246A1DC}" type="presParOf" srcId="{0EF74025-965C-4FE7-9279-D6CE42176F8F}" destId="{44561334-E39F-4E07-BB92-7F0B69437C3A}" srcOrd="5" destOrd="0" presId="urn:microsoft.com/office/officeart/2005/8/layout/vList4#1"/>
    <dgm:cxn modelId="{4555346A-007E-472C-8A47-F2F4B09193BE}" type="presParOf" srcId="{0EF74025-965C-4FE7-9279-D6CE42176F8F}" destId="{6FDE6E3E-245B-46A6-B3B0-8A6A48D574A9}" srcOrd="6" destOrd="0" presId="urn:microsoft.com/office/officeart/2005/8/layout/vList4#1"/>
    <dgm:cxn modelId="{31F21392-1DB6-4C81-A814-3A59203046A2}" type="presParOf" srcId="{6FDE6E3E-245B-46A6-B3B0-8A6A48D574A9}" destId="{517200B5-C32C-4B31-B801-5110746838E0}" srcOrd="0" destOrd="0" presId="urn:microsoft.com/office/officeart/2005/8/layout/vList4#1"/>
    <dgm:cxn modelId="{92DA67C3-C8E3-4303-9515-0E1273D9C092}" type="presParOf" srcId="{6FDE6E3E-245B-46A6-B3B0-8A6A48D574A9}" destId="{D5C35AC6-65AD-4B7B-B48B-AB6C417BD34B}" srcOrd="1" destOrd="0" presId="urn:microsoft.com/office/officeart/2005/8/layout/vList4#1"/>
    <dgm:cxn modelId="{735B0080-F689-4E17-93EA-3A41C2961DAE}" type="presParOf" srcId="{6FDE6E3E-245B-46A6-B3B0-8A6A48D574A9}" destId="{C5AD7C26-232C-4B00-A24A-EC02A300D424}" srcOrd="2" destOrd="0" presId="urn:microsoft.com/office/officeart/2005/8/layout/vList4#1"/>
    <dgm:cxn modelId="{F9539A2D-D693-40E7-8836-C4C4E475AB40}" type="presParOf" srcId="{0EF74025-965C-4FE7-9279-D6CE42176F8F}" destId="{82373C64-346E-4DD8-A62F-F4FE39AE19EE}" srcOrd="7" destOrd="0" presId="urn:microsoft.com/office/officeart/2005/8/layout/vList4#1"/>
    <dgm:cxn modelId="{EF332CAC-72D9-419F-B3AC-5D009DD56936}" type="presParOf" srcId="{0EF74025-965C-4FE7-9279-D6CE42176F8F}" destId="{BA3DA591-9157-4330-B2A8-89A7B396B9AC}" srcOrd="8" destOrd="0" presId="urn:microsoft.com/office/officeart/2005/8/layout/vList4#1"/>
    <dgm:cxn modelId="{3885422F-F808-4A05-9E3D-BE4EB3DDDF05}" type="presParOf" srcId="{BA3DA591-9157-4330-B2A8-89A7B396B9AC}" destId="{F0B396F5-2A0D-40DA-8F14-6D0ABC6A3C49}" srcOrd="0" destOrd="0" presId="urn:microsoft.com/office/officeart/2005/8/layout/vList4#1"/>
    <dgm:cxn modelId="{2D75EB22-BD53-44D3-9E61-7285A30DB9E5}" type="presParOf" srcId="{BA3DA591-9157-4330-B2A8-89A7B396B9AC}" destId="{2EDAEDEF-53C0-4806-8B97-9495CD4B1E57}" srcOrd="1" destOrd="0" presId="urn:microsoft.com/office/officeart/2005/8/layout/vList4#1"/>
    <dgm:cxn modelId="{0230E16D-F832-456A-A40E-9BF179F9591B}" type="presParOf" srcId="{BA3DA591-9157-4330-B2A8-89A7B396B9AC}" destId="{87400E9D-11B6-4730-BCE6-FC74BC745589}"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2B0458-30F9-49EA-884D-290058F5740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B261D1C-33AD-43EE-B46E-C9A0C1FC5E11}">
      <dgm:prSet custT="1"/>
      <dgm:spPr>
        <a:solidFill>
          <a:schemeClr val="tx1"/>
        </a:solidFill>
      </dgm:spPr>
      <dgm:t>
        <a:bodyPr/>
        <a:lstStyle/>
        <a:p>
          <a:pPr algn="ctr" rtl="0"/>
          <a:r>
            <a:rPr lang="en-US" sz="3200" b="1" dirty="0" smtClean="0"/>
            <a:t>ICT</a:t>
          </a:r>
        </a:p>
      </dgm:t>
    </dgm:pt>
    <dgm:pt modelId="{A9C1BC7E-37E7-499E-8526-F621F2B1DF7F}" type="parTrans" cxnId="{6F1380A2-5825-40F1-B340-7C1E19888018}">
      <dgm:prSet/>
      <dgm:spPr/>
      <dgm:t>
        <a:bodyPr/>
        <a:lstStyle/>
        <a:p>
          <a:endParaRPr lang="en-US"/>
        </a:p>
      </dgm:t>
    </dgm:pt>
    <dgm:pt modelId="{C59C77E9-2C5B-486D-A61B-32CEE988121B}" type="sibTrans" cxnId="{6F1380A2-5825-40F1-B340-7C1E19888018}">
      <dgm:prSet/>
      <dgm:spPr/>
      <dgm:t>
        <a:bodyPr/>
        <a:lstStyle/>
        <a:p>
          <a:endParaRPr lang="en-US"/>
        </a:p>
      </dgm:t>
    </dgm:pt>
    <dgm:pt modelId="{5EAE0778-390E-40D0-BF6E-595CC051BA3C}" type="pres">
      <dgm:prSet presAssocID="{FB2B0458-30F9-49EA-884D-290058F57409}" presName="linear" presStyleCnt="0">
        <dgm:presLayoutVars>
          <dgm:animLvl val="lvl"/>
          <dgm:resizeHandles val="exact"/>
        </dgm:presLayoutVars>
      </dgm:prSet>
      <dgm:spPr/>
      <dgm:t>
        <a:bodyPr/>
        <a:lstStyle/>
        <a:p>
          <a:endParaRPr lang="en-US"/>
        </a:p>
      </dgm:t>
    </dgm:pt>
    <dgm:pt modelId="{CAC0B094-3F62-4749-8ED1-9B12B6F1B518}" type="pres">
      <dgm:prSet presAssocID="{FB261D1C-33AD-43EE-B46E-C9A0C1FC5E11}" presName="parentText" presStyleLbl="node1" presStyleIdx="0" presStyleCnt="1">
        <dgm:presLayoutVars>
          <dgm:chMax val="0"/>
          <dgm:bulletEnabled val="1"/>
        </dgm:presLayoutVars>
      </dgm:prSet>
      <dgm:spPr/>
      <dgm:t>
        <a:bodyPr/>
        <a:lstStyle/>
        <a:p>
          <a:endParaRPr lang="en-US"/>
        </a:p>
      </dgm:t>
    </dgm:pt>
  </dgm:ptLst>
  <dgm:cxnLst>
    <dgm:cxn modelId="{3D353C87-2335-4228-9C2E-F0259ABB4746}" type="presOf" srcId="{FB261D1C-33AD-43EE-B46E-C9A0C1FC5E11}" destId="{CAC0B094-3F62-4749-8ED1-9B12B6F1B518}" srcOrd="0" destOrd="0" presId="urn:microsoft.com/office/officeart/2005/8/layout/vList2"/>
    <dgm:cxn modelId="{6F1380A2-5825-40F1-B340-7C1E19888018}" srcId="{FB2B0458-30F9-49EA-884D-290058F57409}" destId="{FB261D1C-33AD-43EE-B46E-C9A0C1FC5E11}" srcOrd="0" destOrd="0" parTransId="{A9C1BC7E-37E7-499E-8526-F621F2B1DF7F}" sibTransId="{C59C77E9-2C5B-486D-A61B-32CEE988121B}"/>
    <dgm:cxn modelId="{D9C7FFE8-506E-41D2-9CD3-C4729CD876C3}" type="presOf" srcId="{FB2B0458-30F9-49EA-884D-290058F57409}" destId="{5EAE0778-390E-40D0-BF6E-595CC051BA3C}" srcOrd="0" destOrd="0" presId="urn:microsoft.com/office/officeart/2005/8/layout/vList2"/>
    <dgm:cxn modelId="{8F98B19F-BE3E-4B8F-924A-293DFE71EEB2}" type="presParOf" srcId="{5EAE0778-390E-40D0-BF6E-595CC051BA3C}" destId="{CAC0B094-3F62-4749-8ED1-9B12B6F1B51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90BE5AC-4ADB-4A15-A948-4E98F7EC6BCB}"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D3C7B432-E6CD-433E-AD28-4121240135B5}">
      <dgm:prSet/>
      <dgm:spPr/>
      <dgm:t>
        <a:bodyPr/>
        <a:lstStyle/>
        <a:p>
          <a:pPr rtl="0"/>
          <a:r>
            <a:rPr lang="en-US" dirty="0" smtClean="0"/>
            <a:t>: </a:t>
          </a:r>
          <a:endParaRPr lang="en-US" dirty="0"/>
        </a:p>
      </dgm:t>
    </dgm:pt>
    <dgm:pt modelId="{F9A5D28C-65E0-4BC2-A925-ABB919C26CF8}" type="parTrans" cxnId="{0D70744B-92BA-4328-958A-1C31190192BB}">
      <dgm:prSet/>
      <dgm:spPr/>
      <dgm:t>
        <a:bodyPr/>
        <a:lstStyle/>
        <a:p>
          <a:endParaRPr lang="en-US"/>
        </a:p>
      </dgm:t>
    </dgm:pt>
    <dgm:pt modelId="{26DEB1C9-DC6A-45ED-BDD0-03F88CADB15D}" type="sibTrans" cxnId="{0D70744B-92BA-4328-958A-1C31190192BB}">
      <dgm:prSet/>
      <dgm:spPr/>
      <dgm:t>
        <a:bodyPr/>
        <a:lstStyle/>
        <a:p>
          <a:endParaRPr lang="en-US"/>
        </a:p>
      </dgm:t>
    </dgm:pt>
    <dgm:pt modelId="{B8073B25-273E-4FC9-A933-A52B26DDA25D}">
      <dgm:prSet/>
      <dgm:spPr/>
      <dgm:t>
        <a:bodyPr/>
        <a:lstStyle/>
        <a:p>
          <a:pPr rtl="0"/>
          <a:r>
            <a:rPr lang="en-US" dirty="0" err="1" smtClean="0"/>
            <a:t>Alade</a:t>
          </a:r>
          <a:r>
            <a:rPr lang="en-US" dirty="0" smtClean="0"/>
            <a:t> (2006)  </a:t>
          </a:r>
          <a:endParaRPr lang="en-US" dirty="0"/>
        </a:p>
      </dgm:t>
    </dgm:pt>
    <dgm:pt modelId="{95839BC0-94AA-4F45-8D42-5909975A8B4A}" type="parTrans" cxnId="{B0DEB3AB-507E-44D2-B620-C393A8C4E1A3}">
      <dgm:prSet/>
      <dgm:spPr/>
      <dgm:t>
        <a:bodyPr/>
        <a:lstStyle/>
        <a:p>
          <a:endParaRPr lang="en-US"/>
        </a:p>
      </dgm:t>
    </dgm:pt>
    <dgm:pt modelId="{3FF6258C-1D62-4D78-B748-BFFF40D97950}" type="sibTrans" cxnId="{B0DEB3AB-507E-44D2-B620-C393A8C4E1A3}">
      <dgm:prSet/>
      <dgm:spPr/>
      <dgm:t>
        <a:bodyPr/>
        <a:lstStyle/>
        <a:p>
          <a:endParaRPr lang="en-US"/>
        </a:p>
      </dgm:t>
    </dgm:pt>
    <dgm:pt modelId="{AF4A8F60-B393-4261-9002-88CC1C9F5952}">
      <dgm:prSet custT="1"/>
      <dgm:spPr/>
      <dgm:t>
        <a:bodyPr/>
        <a:lstStyle/>
        <a:p>
          <a:pPr algn="ctr" rtl="0"/>
          <a:r>
            <a:rPr lang="en-US" sz="2400" dirty="0" smtClean="0"/>
            <a:t>(</a:t>
          </a:r>
          <a:r>
            <a:rPr lang="en-US" sz="2400" dirty="0" err="1" smtClean="0"/>
            <a:t>Emezie</a:t>
          </a:r>
          <a:r>
            <a:rPr lang="en-US" sz="2400" dirty="0" smtClean="0"/>
            <a:t> &amp; </a:t>
          </a:r>
          <a:r>
            <a:rPr lang="en-US" sz="2400" dirty="0" err="1" smtClean="0"/>
            <a:t>Nwaohiri</a:t>
          </a:r>
          <a:r>
            <a:rPr lang="en-US" sz="2400" dirty="0" smtClean="0"/>
            <a:t>, 2013)</a:t>
          </a:r>
          <a:r>
            <a:rPr lang="en-US" sz="2400" i="0" dirty="0" smtClean="0">
              <a:solidFill>
                <a:schemeClr val="tx1"/>
              </a:solidFill>
              <a:latin typeface="+mj-lt"/>
            </a:rPr>
            <a:t>   </a:t>
          </a:r>
          <a:endParaRPr lang="en-US" sz="2400" i="0" dirty="0">
            <a:solidFill>
              <a:schemeClr val="tx1"/>
            </a:solidFill>
            <a:latin typeface="+mj-lt"/>
          </a:endParaRPr>
        </a:p>
      </dgm:t>
    </dgm:pt>
    <dgm:pt modelId="{F960FE13-1C0E-48AC-B7C0-20E7B9061A6B}" type="parTrans" cxnId="{6F475E19-263B-460B-8690-CEF62F424066}">
      <dgm:prSet/>
      <dgm:spPr/>
      <dgm:t>
        <a:bodyPr/>
        <a:lstStyle/>
        <a:p>
          <a:endParaRPr lang="en-US"/>
        </a:p>
      </dgm:t>
    </dgm:pt>
    <dgm:pt modelId="{09955137-73C9-4945-9726-F61217F08D17}" type="sibTrans" cxnId="{6F475E19-263B-460B-8690-CEF62F424066}">
      <dgm:prSet/>
      <dgm:spPr/>
      <dgm:t>
        <a:bodyPr/>
        <a:lstStyle/>
        <a:p>
          <a:endParaRPr lang="en-US"/>
        </a:p>
      </dgm:t>
    </dgm:pt>
    <dgm:pt modelId="{C0E6B48D-0C97-485A-9857-AB59FA533843}">
      <dgm:prSet/>
      <dgm:spPr/>
      <dgm:t>
        <a:bodyPr/>
        <a:lstStyle/>
        <a:p>
          <a:pPr rtl="0"/>
          <a:r>
            <a:rPr lang="en-US" dirty="0" err="1" smtClean="0"/>
            <a:t>Maa</a:t>
          </a:r>
          <a:r>
            <a:rPr lang="en-US" dirty="0" smtClean="0"/>
            <a:t> (2017)</a:t>
          </a:r>
          <a:endParaRPr lang="en-US" dirty="0"/>
        </a:p>
      </dgm:t>
    </dgm:pt>
    <dgm:pt modelId="{724F6901-D8F1-4E2A-8470-575C0560BA55}" type="parTrans" cxnId="{A86FB234-7A4F-4883-9209-597C11AFE51C}">
      <dgm:prSet/>
      <dgm:spPr/>
      <dgm:t>
        <a:bodyPr/>
        <a:lstStyle/>
        <a:p>
          <a:endParaRPr lang="en-US"/>
        </a:p>
      </dgm:t>
    </dgm:pt>
    <dgm:pt modelId="{3230FFCB-D90E-44FC-B049-990CF1A01662}" type="sibTrans" cxnId="{A86FB234-7A4F-4883-9209-597C11AFE51C}">
      <dgm:prSet/>
      <dgm:spPr/>
      <dgm:t>
        <a:bodyPr/>
        <a:lstStyle/>
        <a:p>
          <a:endParaRPr lang="en-US"/>
        </a:p>
      </dgm:t>
    </dgm:pt>
    <dgm:pt modelId="{47A16F3F-3D21-46F2-8C43-F4285C0CEC10}">
      <dgm:prSet/>
      <dgm:spPr/>
      <dgm:t>
        <a:bodyPr/>
        <a:lstStyle/>
        <a:p>
          <a:pPr rtl="0"/>
          <a:r>
            <a:rPr lang="en-US" dirty="0" smtClean="0"/>
            <a:t>King (2011) </a:t>
          </a:r>
          <a:endParaRPr lang="en-US" dirty="0"/>
        </a:p>
      </dgm:t>
    </dgm:pt>
    <dgm:pt modelId="{05ABC962-E881-41CD-A627-D912F9E44793}" type="parTrans" cxnId="{AD40AA8B-0B81-426E-BDBF-5DF54CD2CE21}">
      <dgm:prSet/>
      <dgm:spPr/>
      <dgm:t>
        <a:bodyPr/>
        <a:lstStyle/>
        <a:p>
          <a:endParaRPr lang="en-US"/>
        </a:p>
      </dgm:t>
    </dgm:pt>
    <dgm:pt modelId="{6AD49F96-920B-4272-98A4-BF5119546D56}" type="sibTrans" cxnId="{AD40AA8B-0B81-426E-BDBF-5DF54CD2CE21}">
      <dgm:prSet/>
      <dgm:spPr/>
      <dgm:t>
        <a:bodyPr/>
        <a:lstStyle/>
        <a:p>
          <a:endParaRPr lang="en-US"/>
        </a:p>
      </dgm:t>
    </dgm:pt>
    <dgm:pt modelId="{6FD01366-DFCA-45F4-B67F-504E0DDC0B0B}">
      <dgm:prSet/>
      <dgm:spPr/>
      <dgm:t>
        <a:bodyPr/>
        <a:lstStyle/>
        <a:p>
          <a:pPr rtl="0"/>
          <a:r>
            <a:rPr lang="en-US" dirty="0" err="1" smtClean="0"/>
            <a:t>Demson</a:t>
          </a:r>
          <a:r>
            <a:rPr lang="en-US" dirty="0" smtClean="0"/>
            <a:t> (2007)</a:t>
          </a:r>
          <a:r>
            <a:rPr lang="en-US" dirty="0" smtClean="0">
              <a:latin typeface="+mj-lt"/>
            </a:rPr>
            <a:t>  and </a:t>
          </a:r>
          <a:endParaRPr lang="en-US" dirty="0">
            <a:latin typeface="+mj-lt"/>
          </a:endParaRPr>
        </a:p>
      </dgm:t>
    </dgm:pt>
    <dgm:pt modelId="{969A5FC8-646B-483D-98D7-3E4B33C5C19C}" type="parTrans" cxnId="{259DC8EE-8D11-4D14-8687-CFE06DBEF1D8}">
      <dgm:prSet/>
      <dgm:spPr/>
      <dgm:t>
        <a:bodyPr/>
        <a:lstStyle/>
        <a:p>
          <a:endParaRPr lang="en-US"/>
        </a:p>
      </dgm:t>
    </dgm:pt>
    <dgm:pt modelId="{BA9B4E01-5512-4F37-8BB5-485F80C533A8}" type="sibTrans" cxnId="{259DC8EE-8D11-4D14-8687-CFE06DBEF1D8}">
      <dgm:prSet/>
      <dgm:spPr/>
      <dgm:t>
        <a:bodyPr/>
        <a:lstStyle/>
        <a:p>
          <a:endParaRPr lang="en-US"/>
        </a:p>
      </dgm:t>
    </dgm:pt>
    <dgm:pt modelId="{3801A332-508B-450E-BA40-5CBA5D166572}">
      <dgm:prSet/>
      <dgm:spPr/>
      <dgm:t>
        <a:bodyPr/>
        <a:lstStyle/>
        <a:p>
          <a:pPr rtl="0"/>
          <a:r>
            <a:rPr lang="en-US" dirty="0" err="1" smtClean="0"/>
            <a:t>Nazim</a:t>
          </a:r>
          <a:r>
            <a:rPr lang="en-US" dirty="0" smtClean="0"/>
            <a:t> and </a:t>
          </a:r>
          <a:r>
            <a:rPr lang="en-US" dirty="0" err="1" smtClean="0"/>
            <a:t>muke</a:t>
          </a:r>
          <a:r>
            <a:rPr lang="en-US" dirty="0" smtClean="0"/>
            <a:t> (2016)</a:t>
          </a:r>
          <a:endParaRPr lang="en-US" dirty="0">
            <a:latin typeface="+mj-lt"/>
          </a:endParaRPr>
        </a:p>
      </dgm:t>
    </dgm:pt>
    <dgm:pt modelId="{CFF23057-F928-47FF-B0A6-3C3C1179CB93}" type="parTrans" cxnId="{23896ED4-869E-4C25-9C56-A4C00C7D2E9D}">
      <dgm:prSet/>
      <dgm:spPr/>
      <dgm:t>
        <a:bodyPr/>
        <a:lstStyle/>
        <a:p>
          <a:endParaRPr lang="en-US"/>
        </a:p>
      </dgm:t>
    </dgm:pt>
    <dgm:pt modelId="{EA2DFF16-13A6-470A-92AE-581BEAB5824B}" type="sibTrans" cxnId="{23896ED4-869E-4C25-9C56-A4C00C7D2E9D}">
      <dgm:prSet/>
      <dgm:spPr/>
      <dgm:t>
        <a:bodyPr/>
        <a:lstStyle/>
        <a:p>
          <a:endParaRPr lang="en-US"/>
        </a:p>
      </dgm:t>
    </dgm:pt>
    <dgm:pt modelId="{60BB482D-5B93-4715-9048-4FD8F53006CE}" type="pres">
      <dgm:prSet presAssocID="{890BE5AC-4ADB-4A15-A948-4E98F7EC6BCB}" presName="compositeShape" presStyleCnt="0">
        <dgm:presLayoutVars>
          <dgm:chMax val="7"/>
          <dgm:dir/>
          <dgm:resizeHandles val="exact"/>
        </dgm:presLayoutVars>
      </dgm:prSet>
      <dgm:spPr/>
      <dgm:t>
        <a:bodyPr/>
        <a:lstStyle/>
        <a:p>
          <a:endParaRPr lang="en-US"/>
        </a:p>
      </dgm:t>
    </dgm:pt>
    <dgm:pt modelId="{6AC7D869-8C0B-4E1E-8A36-4C438766BBB3}" type="pres">
      <dgm:prSet presAssocID="{D3C7B432-E6CD-433E-AD28-4121240135B5}" presName="circ1" presStyleLbl="vennNode1" presStyleIdx="0" presStyleCnt="7"/>
      <dgm:spPr>
        <a:solidFill>
          <a:srgbClr val="0070C0">
            <a:alpha val="50000"/>
          </a:srgbClr>
        </a:solidFill>
      </dgm:spPr>
      <dgm:t>
        <a:bodyPr/>
        <a:lstStyle/>
        <a:p>
          <a:endParaRPr lang="en-US"/>
        </a:p>
      </dgm:t>
    </dgm:pt>
    <dgm:pt modelId="{1D996562-0596-4B1C-A51B-5A346997EE86}" type="pres">
      <dgm:prSet presAssocID="{D3C7B432-E6CD-433E-AD28-4121240135B5}" presName="circ1Tx" presStyleLbl="revTx" presStyleIdx="0" presStyleCnt="0">
        <dgm:presLayoutVars>
          <dgm:chMax val="0"/>
          <dgm:chPref val="0"/>
          <dgm:bulletEnabled val="1"/>
        </dgm:presLayoutVars>
      </dgm:prSet>
      <dgm:spPr/>
      <dgm:t>
        <a:bodyPr/>
        <a:lstStyle/>
        <a:p>
          <a:endParaRPr lang="en-US"/>
        </a:p>
      </dgm:t>
    </dgm:pt>
    <dgm:pt modelId="{FCAC95A3-9A83-409A-BF90-C1CAFA5A26F5}" type="pres">
      <dgm:prSet presAssocID="{B8073B25-273E-4FC9-A933-A52B26DDA25D}" presName="circ2" presStyleLbl="vennNode1" presStyleIdx="1" presStyleCnt="7"/>
      <dgm:spPr>
        <a:solidFill>
          <a:srgbClr val="0070C0">
            <a:alpha val="50000"/>
          </a:srgbClr>
        </a:solidFill>
      </dgm:spPr>
      <dgm:t>
        <a:bodyPr/>
        <a:lstStyle/>
        <a:p>
          <a:endParaRPr lang="en-US"/>
        </a:p>
      </dgm:t>
    </dgm:pt>
    <dgm:pt modelId="{27433419-BC8F-4A83-80DB-470D6496C952}" type="pres">
      <dgm:prSet presAssocID="{B8073B25-273E-4FC9-A933-A52B26DDA25D}" presName="circ2Tx" presStyleLbl="revTx" presStyleIdx="0" presStyleCnt="0">
        <dgm:presLayoutVars>
          <dgm:chMax val="0"/>
          <dgm:chPref val="0"/>
          <dgm:bulletEnabled val="1"/>
        </dgm:presLayoutVars>
      </dgm:prSet>
      <dgm:spPr/>
      <dgm:t>
        <a:bodyPr/>
        <a:lstStyle/>
        <a:p>
          <a:endParaRPr lang="en-US"/>
        </a:p>
      </dgm:t>
    </dgm:pt>
    <dgm:pt modelId="{1298FF9E-D7D2-4446-95BC-61A9C127DCE3}" type="pres">
      <dgm:prSet presAssocID="{AF4A8F60-B393-4261-9002-88CC1C9F5952}" presName="circ3" presStyleLbl="vennNode1" presStyleIdx="2" presStyleCnt="7"/>
      <dgm:spPr>
        <a:solidFill>
          <a:schemeClr val="tx1">
            <a:alpha val="50000"/>
          </a:schemeClr>
        </a:solidFill>
      </dgm:spPr>
      <dgm:t>
        <a:bodyPr/>
        <a:lstStyle/>
        <a:p>
          <a:endParaRPr lang="en-US"/>
        </a:p>
      </dgm:t>
    </dgm:pt>
    <dgm:pt modelId="{7BADBFC7-797F-4A3B-822C-183CD3CA96BD}" type="pres">
      <dgm:prSet presAssocID="{AF4A8F60-B393-4261-9002-88CC1C9F5952}" presName="circ3Tx" presStyleLbl="revTx" presStyleIdx="0" presStyleCnt="0">
        <dgm:presLayoutVars>
          <dgm:chMax val="0"/>
          <dgm:chPref val="0"/>
          <dgm:bulletEnabled val="1"/>
        </dgm:presLayoutVars>
      </dgm:prSet>
      <dgm:spPr/>
      <dgm:t>
        <a:bodyPr/>
        <a:lstStyle/>
        <a:p>
          <a:endParaRPr lang="en-US"/>
        </a:p>
      </dgm:t>
    </dgm:pt>
    <dgm:pt modelId="{4DC7DA69-3064-4F4F-B108-C43DCB89C142}" type="pres">
      <dgm:prSet presAssocID="{C0E6B48D-0C97-485A-9857-AB59FA533843}" presName="circ4" presStyleLbl="vennNode1" presStyleIdx="3" presStyleCnt="7"/>
      <dgm:spPr>
        <a:solidFill>
          <a:srgbClr val="0070C0">
            <a:alpha val="50000"/>
          </a:srgbClr>
        </a:solidFill>
      </dgm:spPr>
      <dgm:t>
        <a:bodyPr/>
        <a:lstStyle/>
        <a:p>
          <a:endParaRPr lang="en-US"/>
        </a:p>
      </dgm:t>
    </dgm:pt>
    <dgm:pt modelId="{B9703C2A-8C81-45B4-B7FF-5EF475D782B5}" type="pres">
      <dgm:prSet presAssocID="{C0E6B48D-0C97-485A-9857-AB59FA533843}" presName="circ4Tx" presStyleLbl="revTx" presStyleIdx="0" presStyleCnt="0">
        <dgm:presLayoutVars>
          <dgm:chMax val="0"/>
          <dgm:chPref val="0"/>
          <dgm:bulletEnabled val="1"/>
        </dgm:presLayoutVars>
      </dgm:prSet>
      <dgm:spPr/>
      <dgm:t>
        <a:bodyPr/>
        <a:lstStyle/>
        <a:p>
          <a:endParaRPr lang="en-US"/>
        </a:p>
      </dgm:t>
    </dgm:pt>
    <dgm:pt modelId="{48478F16-BDA9-4C7A-81E6-95B7D0C5BB72}" type="pres">
      <dgm:prSet presAssocID="{47A16F3F-3D21-46F2-8C43-F4285C0CEC10}" presName="circ5" presStyleLbl="vennNode1" presStyleIdx="4" presStyleCnt="7"/>
      <dgm:spPr>
        <a:solidFill>
          <a:schemeClr val="tx1">
            <a:alpha val="50000"/>
          </a:schemeClr>
        </a:solidFill>
      </dgm:spPr>
      <dgm:t>
        <a:bodyPr/>
        <a:lstStyle/>
        <a:p>
          <a:endParaRPr lang="en-US"/>
        </a:p>
      </dgm:t>
    </dgm:pt>
    <dgm:pt modelId="{4BE9753F-C97A-4D35-9B26-DA1E0EB6529D}" type="pres">
      <dgm:prSet presAssocID="{47A16F3F-3D21-46F2-8C43-F4285C0CEC10}" presName="circ5Tx" presStyleLbl="revTx" presStyleIdx="0" presStyleCnt="0">
        <dgm:presLayoutVars>
          <dgm:chMax val="0"/>
          <dgm:chPref val="0"/>
          <dgm:bulletEnabled val="1"/>
        </dgm:presLayoutVars>
      </dgm:prSet>
      <dgm:spPr/>
      <dgm:t>
        <a:bodyPr/>
        <a:lstStyle/>
        <a:p>
          <a:endParaRPr lang="en-US"/>
        </a:p>
      </dgm:t>
    </dgm:pt>
    <dgm:pt modelId="{5E1EEFD0-282E-4C1F-8C13-45A895E75CBF}" type="pres">
      <dgm:prSet presAssocID="{6FD01366-DFCA-45F4-B67F-504E0DDC0B0B}" presName="circ6" presStyleLbl="vennNode1" presStyleIdx="5" presStyleCnt="7"/>
      <dgm:spPr>
        <a:solidFill>
          <a:srgbClr val="0070C0">
            <a:alpha val="50000"/>
          </a:srgbClr>
        </a:solidFill>
      </dgm:spPr>
      <dgm:t>
        <a:bodyPr/>
        <a:lstStyle/>
        <a:p>
          <a:endParaRPr lang="en-US"/>
        </a:p>
      </dgm:t>
    </dgm:pt>
    <dgm:pt modelId="{5DAD8AFD-479D-40D0-9A04-40B9047B0D3B}" type="pres">
      <dgm:prSet presAssocID="{6FD01366-DFCA-45F4-B67F-504E0DDC0B0B}" presName="circ6Tx" presStyleLbl="revTx" presStyleIdx="0" presStyleCnt="0">
        <dgm:presLayoutVars>
          <dgm:chMax val="0"/>
          <dgm:chPref val="0"/>
          <dgm:bulletEnabled val="1"/>
        </dgm:presLayoutVars>
      </dgm:prSet>
      <dgm:spPr/>
      <dgm:t>
        <a:bodyPr/>
        <a:lstStyle/>
        <a:p>
          <a:endParaRPr lang="en-US"/>
        </a:p>
      </dgm:t>
    </dgm:pt>
    <dgm:pt modelId="{44705EC2-0F7C-408F-A096-3BC3C0E4009A}" type="pres">
      <dgm:prSet presAssocID="{3801A332-508B-450E-BA40-5CBA5D166572}" presName="circ7" presStyleLbl="vennNode1" presStyleIdx="6" presStyleCnt="7"/>
      <dgm:spPr>
        <a:solidFill>
          <a:schemeClr val="tx1">
            <a:alpha val="50000"/>
          </a:schemeClr>
        </a:solidFill>
      </dgm:spPr>
      <dgm:t>
        <a:bodyPr/>
        <a:lstStyle/>
        <a:p>
          <a:endParaRPr lang="en-US"/>
        </a:p>
      </dgm:t>
    </dgm:pt>
    <dgm:pt modelId="{4207F54E-182D-4094-8C31-B91A28D4626A}" type="pres">
      <dgm:prSet presAssocID="{3801A332-508B-450E-BA40-5CBA5D166572}" presName="circ7Tx" presStyleLbl="revTx" presStyleIdx="0" presStyleCnt="0">
        <dgm:presLayoutVars>
          <dgm:chMax val="0"/>
          <dgm:chPref val="0"/>
          <dgm:bulletEnabled val="1"/>
        </dgm:presLayoutVars>
      </dgm:prSet>
      <dgm:spPr/>
      <dgm:t>
        <a:bodyPr/>
        <a:lstStyle/>
        <a:p>
          <a:endParaRPr lang="en-US"/>
        </a:p>
      </dgm:t>
    </dgm:pt>
  </dgm:ptLst>
  <dgm:cxnLst>
    <dgm:cxn modelId="{A86FB234-7A4F-4883-9209-597C11AFE51C}" srcId="{890BE5AC-4ADB-4A15-A948-4E98F7EC6BCB}" destId="{C0E6B48D-0C97-485A-9857-AB59FA533843}" srcOrd="3" destOrd="0" parTransId="{724F6901-D8F1-4E2A-8470-575C0560BA55}" sibTransId="{3230FFCB-D90E-44FC-B049-990CF1A01662}"/>
    <dgm:cxn modelId="{23896ED4-869E-4C25-9C56-A4C00C7D2E9D}" srcId="{890BE5AC-4ADB-4A15-A948-4E98F7EC6BCB}" destId="{3801A332-508B-450E-BA40-5CBA5D166572}" srcOrd="6" destOrd="0" parTransId="{CFF23057-F928-47FF-B0A6-3C3C1179CB93}" sibTransId="{EA2DFF16-13A6-470A-92AE-581BEAB5824B}"/>
    <dgm:cxn modelId="{AD40AA8B-0B81-426E-BDBF-5DF54CD2CE21}" srcId="{890BE5AC-4ADB-4A15-A948-4E98F7EC6BCB}" destId="{47A16F3F-3D21-46F2-8C43-F4285C0CEC10}" srcOrd="4" destOrd="0" parTransId="{05ABC962-E881-41CD-A627-D912F9E44793}" sibTransId="{6AD49F96-920B-4272-98A4-BF5119546D56}"/>
    <dgm:cxn modelId="{63EE5840-78F4-4F93-AAA4-54BDE2A64CA4}" type="presOf" srcId="{B8073B25-273E-4FC9-A933-A52B26DDA25D}" destId="{27433419-BC8F-4A83-80DB-470D6496C952}" srcOrd="0" destOrd="0" presId="urn:microsoft.com/office/officeart/2005/8/layout/venn1"/>
    <dgm:cxn modelId="{366092DA-82C8-4A4B-A6E5-6F2EBBCB43BE}" type="presOf" srcId="{3801A332-508B-450E-BA40-5CBA5D166572}" destId="{4207F54E-182D-4094-8C31-B91A28D4626A}" srcOrd="0" destOrd="0" presId="urn:microsoft.com/office/officeart/2005/8/layout/venn1"/>
    <dgm:cxn modelId="{6F475E19-263B-460B-8690-CEF62F424066}" srcId="{890BE5AC-4ADB-4A15-A948-4E98F7EC6BCB}" destId="{AF4A8F60-B393-4261-9002-88CC1C9F5952}" srcOrd="2" destOrd="0" parTransId="{F960FE13-1C0E-48AC-B7C0-20E7B9061A6B}" sibTransId="{09955137-73C9-4945-9726-F61217F08D17}"/>
    <dgm:cxn modelId="{A3E05BD9-E5D7-4DE3-9EFD-F5ED695C8A03}" type="presOf" srcId="{AF4A8F60-B393-4261-9002-88CC1C9F5952}" destId="{7BADBFC7-797F-4A3B-822C-183CD3CA96BD}" srcOrd="0" destOrd="0" presId="urn:microsoft.com/office/officeart/2005/8/layout/venn1"/>
    <dgm:cxn modelId="{0D70744B-92BA-4328-958A-1C31190192BB}" srcId="{890BE5AC-4ADB-4A15-A948-4E98F7EC6BCB}" destId="{D3C7B432-E6CD-433E-AD28-4121240135B5}" srcOrd="0" destOrd="0" parTransId="{F9A5D28C-65E0-4BC2-A925-ABB919C26CF8}" sibTransId="{26DEB1C9-DC6A-45ED-BDD0-03F88CADB15D}"/>
    <dgm:cxn modelId="{B0DEB3AB-507E-44D2-B620-C393A8C4E1A3}" srcId="{890BE5AC-4ADB-4A15-A948-4E98F7EC6BCB}" destId="{B8073B25-273E-4FC9-A933-A52B26DDA25D}" srcOrd="1" destOrd="0" parTransId="{95839BC0-94AA-4F45-8D42-5909975A8B4A}" sibTransId="{3FF6258C-1D62-4D78-B748-BFFF40D97950}"/>
    <dgm:cxn modelId="{6340C68F-FCC5-4D2C-AE56-4F6EC5021735}" type="presOf" srcId="{6FD01366-DFCA-45F4-B67F-504E0DDC0B0B}" destId="{5DAD8AFD-479D-40D0-9A04-40B9047B0D3B}" srcOrd="0" destOrd="0" presId="urn:microsoft.com/office/officeart/2005/8/layout/venn1"/>
    <dgm:cxn modelId="{B5A37ED9-5B31-415C-976A-55F19430CE4A}" type="presOf" srcId="{D3C7B432-E6CD-433E-AD28-4121240135B5}" destId="{1D996562-0596-4B1C-A51B-5A346997EE86}" srcOrd="0" destOrd="0" presId="urn:microsoft.com/office/officeart/2005/8/layout/venn1"/>
    <dgm:cxn modelId="{398BB679-D590-4D87-9163-D3BA05CFDFF9}" type="presOf" srcId="{47A16F3F-3D21-46F2-8C43-F4285C0CEC10}" destId="{4BE9753F-C97A-4D35-9B26-DA1E0EB6529D}" srcOrd="0" destOrd="0" presId="urn:microsoft.com/office/officeart/2005/8/layout/venn1"/>
    <dgm:cxn modelId="{32F748EB-31BD-4B2F-8EE3-133C8E2DE5C8}" type="presOf" srcId="{C0E6B48D-0C97-485A-9857-AB59FA533843}" destId="{B9703C2A-8C81-45B4-B7FF-5EF475D782B5}" srcOrd="0" destOrd="0" presId="urn:microsoft.com/office/officeart/2005/8/layout/venn1"/>
    <dgm:cxn modelId="{C046B5EB-3ABA-4CA2-BD8A-56B8ED09EFFF}" type="presOf" srcId="{890BE5AC-4ADB-4A15-A948-4E98F7EC6BCB}" destId="{60BB482D-5B93-4715-9048-4FD8F53006CE}" srcOrd="0" destOrd="0" presId="urn:microsoft.com/office/officeart/2005/8/layout/venn1"/>
    <dgm:cxn modelId="{259DC8EE-8D11-4D14-8687-CFE06DBEF1D8}" srcId="{890BE5AC-4ADB-4A15-A948-4E98F7EC6BCB}" destId="{6FD01366-DFCA-45F4-B67F-504E0DDC0B0B}" srcOrd="5" destOrd="0" parTransId="{969A5FC8-646B-483D-98D7-3E4B33C5C19C}" sibTransId="{BA9B4E01-5512-4F37-8BB5-485F80C533A8}"/>
    <dgm:cxn modelId="{B2D1EF4A-42DB-42FA-BF61-16AB47F76ECA}" type="presParOf" srcId="{60BB482D-5B93-4715-9048-4FD8F53006CE}" destId="{6AC7D869-8C0B-4E1E-8A36-4C438766BBB3}" srcOrd="0" destOrd="0" presId="urn:microsoft.com/office/officeart/2005/8/layout/venn1"/>
    <dgm:cxn modelId="{017E86B6-3784-434B-B186-CC7AB46BE00B}" type="presParOf" srcId="{60BB482D-5B93-4715-9048-4FD8F53006CE}" destId="{1D996562-0596-4B1C-A51B-5A346997EE86}" srcOrd="1" destOrd="0" presId="urn:microsoft.com/office/officeart/2005/8/layout/venn1"/>
    <dgm:cxn modelId="{3BD4EE07-C1A6-4C4E-A298-FF37A77D7E07}" type="presParOf" srcId="{60BB482D-5B93-4715-9048-4FD8F53006CE}" destId="{FCAC95A3-9A83-409A-BF90-C1CAFA5A26F5}" srcOrd="2" destOrd="0" presId="urn:microsoft.com/office/officeart/2005/8/layout/venn1"/>
    <dgm:cxn modelId="{0DEBD6FB-8B38-4648-8A9A-7368DE1B6D71}" type="presParOf" srcId="{60BB482D-5B93-4715-9048-4FD8F53006CE}" destId="{27433419-BC8F-4A83-80DB-470D6496C952}" srcOrd="3" destOrd="0" presId="urn:microsoft.com/office/officeart/2005/8/layout/venn1"/>
    <dgm:cxn modelId="{54FF100E-0539-498D-A95C-CD1A104C1986}" type="presParOf" srcId="{60BB482D-5B93-4715-9048-4FD8F53006CE}" destId="{1298FF9E-D7D2-4446-95BC-61A9C127DCE3}" srcOrd="4" destOrd="0" presId="urn:microsoft.com/office/officeart/2005/8/layout/venn1"/>
    <dgm:cxn modelId="{A84F8578-ADE0-4AA4-89AE-7CE119605793}" type="presParOf" srcId="{60BB482D-5B93-4715-9048-4FD8F53006CE}" destId="{7BADBFC7-797F-4A3B-822C-183CD3CA96BD}" srcOrd="5" destOrd="0" presId="urn:microsoft.com/office/officeart/2005/8/layout/venn1"/>
    <dgm:cxn modelId="{2494987F-DAB1-4586-85FF-24E41D90165A}" type="presParOf" srcId="{60BB482D-5B93-4715-9048-4FD8F53006CE}" destId="{4DC7DA69-3064-4F4F-B108-C43DCB89C142}" srcOrd="6" destOrd="0" presId="urn:microsoft.com/office/officeart/2005/8/layout/venn1"/>
    <dgm:cxn modelId="{FF4F330B-A938-44E5-A2A1-409A67E1896F}" type="presParOf" srcId="{60BB482D-5B93-4715-9048-4FD8F53006CE}" destId="{B9703C2A-8C81-45B4-B7FF-5EF475D782B5}" srcOrd="7" destOrd="0" presId="urn:microsoft.com/office/officeart/2005/8/layout/venn1"/>
    <dgm:cxn modelId="{7E2F2E3A-26F3-4F22-AABF-4E1AB8D86B69}" type="presParOf" srcId="{60BB482D-5B93-4715-9048-4FD8F53006CE}" destId="{48478F16-BDA9-4C7A-81E6-95B7D0C5BB72}" srcOrd="8" destOrd="0" presId="urn:microsoft.com/office/officeart/2005/8/layout/venn1"/>
    <dgm:cxn modelId="{ED81C458-1C19-4E23-B89A-6D9A027CE620}" type="presParOf" srcId="{60BB482D-5B93-4715-9048-4FD8F53006CE}" destId="{4BE9753F-C97A-4D35-9B26-DA1E0EB6529D}" srcOrd="9" destOrd="0" presId="urn:microsoft.com/office/officeart/2005/8/layout/venn1"/>
    <dgm:cxn modelId="{701219A3-25C4-4358-B09D-0F86FA438DE5}" type="presParOf" srcId="{60BB482D-5B93-4715-9048-4FD8F53006CE}" destId="{5E1EEFD0-282E-4C1F-8C13-45A895E75CBF}" srcOrd="10" destOrd="0" presId="urn:microsoft.com/office/officeart/2005/8/layout/venn1"/>
    <dgm:cxn modelId="{71582108-4BF5-4ED1-8F6C-A9AFF75E928E}" type="presParOf" srcId="{60BB482D-5B93-4715-9048-4FD8F53006CE}" destId="{5DAD8AFD-479D-40D0-9A04-40B9047B0D3B}" srcOrd="11" destOrd="0" presId="urn:microsoft.com/office/officeart/2005/8/layout/venn1"/>
    <dgm:cxn modelId="{00BEF294-DABA-413B-A922-AB55674F1F1F}" type="presParOf" srcId="{60BB482D-5B93-4715-9048-4FD8F53006CE}" destId="{44705EC2-0F7C-408F-A096-3BC3C0E4009A}" srcOrd="12" destOrd="0" presId="urn:microsoft.com/office/officeart/2005/8/layout/venn1"/>
    <dgm:cxn modelId="{83EE00BC-14B6-4A4D-96C8-0961B909465B}" type="presParOf" srcId="{60BB482D-5B93-4715-9048-4FD8F53006CE}" destId="{4207F54E-182D-4094-8C31-B91A28D4626A}" srcOrd="13"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BAE7201-4E56-423E-A854-4669FC089018}"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906D4DE4-9275-4E08-9A47-33806127B468}">
      <dgm:prSet/>
      <dgm:spPr>
        <a:solidFill>
          <a:srgbClr val="0070C0"/>
        </a:solidFill>
      </dgm:spPr>
      <dgm:t>
        <a:bodyPr/>
        <a:lstStyle/>
        <a:p>
          <a:pPr algn="ctr" rtl="0"/>
          <a:r>
            <a:rPr lang="en-GB" b="1" dirty="0" smtClean="0">
              <a:solidFill>
                <a:schemeClr val="bg1"/>
              </a:solidFill>
            </a:rPr>
            <a:t>Take home points </a:t>
          </a:r>
          <a:endParaRPr lang="en-US" dirty="0">
            <a:solidFill>
              <a:schemeClr val="bg1"/>
            </a:solidFill>
          </a:endParaRPr>
        </a:p>
      </dgm:t>
    </dgm:pt>
    <dgm:pt modelId="{83630275-3E3B-42EB-B850-A2D4105003F7}" type="parTrans" cxnId="{0FF2A6C8-FC7C-47FE-96FD-5D1EA39A340A}">
      <dgm:prSet/>
      <dgm:spPr/>
      <dgm:t>
        <a:bodyPr/>
        <a:lstStyle/>
        <a:p>
          <a:endParaRPr lang="en-US"/>
        </a:p>
      </dgm:t>
    </dgm:pt>
    <dgm:pt modelId="{DDFDED7B-1C18-49D9-BE07-10E71144C2E8}" type="sibTrans" cxnId="{0FF2A6C8-FC7C-47FE-96FD-5D1EA39A340A}">
      <dgm:prSet/>
      <dgm:spPr/>
      <dgm:t>
        <a:bodyPr/>
        <a:lstStyle/>
        <a:p>
          <a:endParaRPr lang="en-US"/>
        </a:p>
      </dgm:t>
    </dgm:pt>
    <dgm:pt modelId="{696749DA-9214-4B02-B2FA-276A77AF0789}">
      <dgm:prSet/>
      <dgm:spPr>
        <a:blipFill rotWithShape="0">
          <a:blip xmlns:r="http://schemas.openxmlformats.org/officeDocument/2006/relationships" r:embed="rId1"/>
          <a:stretch>
            <a:fillRect/>
          </a:stretch>
        </a:blipFill>
      </dgm:spPr>
      <dgm:t>
        <a:bodyPr/>
        <a:lstStyle/>
        <a:p>
          <a:pPr algn="ctr"/>
          <a:endParaRPr lang="en-US" dirty="0"/>
        </a:p>
      </dgm:t>
    </dgm:pt>
    <dgm:pt modelId="{3C488204-CEF2-4C46-BC3B-AB3A2DD5BE2D}" type="parTrans" cxnId="{17488A4F-53BC-489F-AAF8-8848E064954A}">
      <dgm:prSet/>
      <dgm:spPr/>
      <dgm:t>
        <a:bodyPr/>
        <a:lstStyle/>
        <a:p>
          <a:endParaRPr lang="en-US"/>
        </a:p>
      </dgm:t>
    </dgm:pt>
    <dgm:pt modelId="{25FDBB6C-9384-41BA-B76A-982FE125A290}" type="sibTrans" cxnId="{17488A4F-53BC-489F-AAF8-8848E064954A}">
      <dgm:prSet/>
      <dgm:spPr/>
      <dgm:t>
        <a:bodyPr/>
        <a:lstStyle/>
        <a:p>
          <a:endParaRPr lang="en-US"/>
        </a:p>
      </dgm:t>
    </dgm:pt>
    <dgm:pt modelId="{62B99A0D-B9DB-4482-98F5-08C1F4C5028D}" type="pres">
      <dgm:prSet presAssocID="{7BAE7201-4E56-423E-A854-4669FC089018}" presName="linear" presStyleCnt="0">
        <dgm:presLayoutVars>
          <dgm:animLvl val="lvl"/>
          <dgm:resizeHandles val="exact"/>
        </dgm:presLayoutVars>
      </dgm:prSet>
      <dgm:spPr/>
      <dgm:t>
        <a:bodyPr/>
        <a:lstStyle/>
        <a:p>
          <a:endParaRPr lang="en-US"/>
        </a:p>
      </dgm:t>
    </dgm:pt>
    <dgm:pt modelId="{F8C668C6-12ED-489E-80C2-637EE6FCD882}" type="pres">
      <dgm:prSet presAssocID="{906D4DE4-9275-4E08-9A47-33806127B468}" presName="parentText" presStyleLbl="node1" presStyleIdx="0" presStyleCnt="2" custScaleY="62512">
        <dgm:presLayoutVars>
          <dgm:chMax val="0"/>
          <dgm:bulletEnabled val="1"/>
        </dgm:presLayoutVars>
      </dgm:prSet>
      <dgm:spPr/>
      <dgm:t>
        <a:bodyPr/>
        <a:lstStyle/>
        <a:p>
          <a:endParaRPr lang="en-US"/>
        </a:p>
      </dgm:t>
    </dgm:pt>
    <dgm:pt modelId="{A89EC51B-ADC7-4E5E-8092-DDF0575441B3}" type="pres">
      <dgm:prSet presAssocID="{DDFDED7B-1C18-49D9-BE07-10E71144C2E8}" presName="spacer" presStyleCnt="0"/>
      <dgm:spPr/>
      <dgm:t>
        <a:bodyPr/>
        <a:lstStyle/>
        <a:p>
          <a:endParaRPr lang="en-US"/>
        </a:p>
      </dgm:t>
    </dgm:pt>
    <dgm:pt modelId="{8A3D847A-5219-4A58-B61B-4924F4AAF728}" type="pres">
      <dgm:prSet presAssocID="{696749DA-9214-4B02-B2FA-276A77AF0789}" presName="parentText" presStyleLbl="node1" presStyleIdx="1" presStyleCnt="2" custScaleY="305928" custLinFactNeighborY="-3489">
        <dgm:presLayoutVars>
          <dgm:chMax val="0"/>
          <dgm:bulletEnabled val="1"/>
        </dgm:presLayoutVars>
      </dgm:prSet>
      <dgm:spPr/>
      <dgm:t>
        <a:bodyPr/>
        <a:lstStyle/>
        <a:p>
          <a:endParaRPr lang="en-US"/>
        </a:p>
      </dgm:t>
    </dgm:pt>
  </dgm:ptLst>
  <dgm:cxnLst>
    <dgm:cxn modelId="{17488A4F-53BC-489F-AAF8-8848E064954A}" srcId="{7BAE7201-4E56-423E-A854-4669FC089018}" destId="{696749DA-9214-4B02-B2FA-276A77AF0789}" srcOrd="1" destOrd="0" parTransId="{3C488204-CEF2-4C46-BC3B-AB3A2DD5BE2D}" sibTransId="{25FDBB6C-9384-41BA-B76A-982FE125A290}"/>
    <dgm:cxn modelId="{04C46027-1434-44B6-A5B0-2EB536513CD3}" type="presOf" srcId="{7BAE7201-4E56-423E-A854-4669FC089018}" destId="{62B99A0D-B9DB-4482-98F5-08C1F4C5028D}" srcOrd="0" destOrd="0" presId="urn:microsoft.com/office/officeart/2005/8/layout/vList2"/>
    <dgm:cxn modelId="{0FF2A6C8-FC7C-47FE-96FD-5D1EA39A340A}" srcId="{7BAE7201-4E56-423E-A854-4669FC089018}" destId="{906D4DE4-9275-4E08-9A47-33806127B468}" srcOrd="0" destOrd="0" parTransId="{83630275-3E3B-42EB-B850-A2D4105003F7}" sibTransId="{DDFDED7B-1C18-49D9-BE07-10E71144C2E8}"/>
    <dgm:cxn modelId="{F595E68A-905D-4574-8DE6-D507749D9B04}" type="presOf" srcId="{906D4DE4-9275-4E08-9A47-33806127B468}" destId="{F8C668C6-12ED-489E-80C2-637EE6FCD882}" srcOrd="0" destOrd="0" presId="urn:microsoft.com/office/officeart/2005/8/layout/vList2"/>
    <dgm:cxn modelId="{AFED4F31-D528-42F1-9519-7AE641D8FEBD}" type="presOf" srcId="{696749DA-9214-4B02-B2FA-276A77AF0789}" destId="{8A3D847A-5219-4A58-B61B-4924F4AAF728}" srcOrd="0" destOrd="0" presId="urn:microsoft.com/office/officeart/2005/8/layout/vList2"/>
    <dgm:cxn modelId="{1C9CD8D6-E34E-4581-8733-8DCD01F47E97}" type="presParOf" srcId="{62B99A0D-B9DB-4482-98F5-08C1F4C5028D}" destId="{F8C668C6-12ED-489E-80C2-637EE6FCD882}" srcOrd="0" destOrd="0" presId="urn:microsoft.com/office/officeart/2005/8/layout/vList2"/>
    <dgm:cxn modelId="{D41A81B7-084F-4F18-B3BA-70BF0BED4B03}" type="presParOf" srcId="{62B99A0D-B9DB-4482-98F5-08C1F4C5028D}" destId="{A89EC51B-ADC7-4E5E-8092-DDF0575441B3}" srcOrd="1" destOrd="0" presId="urn:microsoft.com/office/officeart/2005/8/layout/vList2"/>
    <dgm:cxn modelId="{829CB48F-37F8-4493-A5D3-0BCBC147CEF4}" type="presParOf" srcId="{62B99A0D-B9DB-4482-98F5-08C1F4C5028D}" destId="{8A3D847A-5219-4A58-B61B-4924F4AAF728}"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CC56048-DDD9-4184-97FF-3A65D3906F1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CD44FF9-9E27-4844-8AC2-3B098C508B9A}">
      <dgm:prSet custT="1"/>
      <dgm:spPr>
        <a:solidFill>
          <a:srgbClr val="0070C0"/>
        </a:solidFill>
      </dgm:spPr>
      <dgm:t>
        <a:bodyPr/>
        <a:lstStyle/>
        <a:p>
          <a:pPr rtl="0"/>
          <a:r>
            <a:rPr lang="en-US" sz="3200" dirty="0" smtClean="0">
              <a:latin typeface="+mj-lt"/>
            </a:rPr>
            <a:t>Studies have shown that</a:t>
          </a:r>
          <a:endParaRPr lang="en-US" sz="3200" dirty="0">
            <a:latin typeface="+mj-lt"/>
          </a:endParaRPr>
        </a:p>
      </dgm:t>
    </dgm:pt>
    <dgm:pt modelId="{231C2E44-5CC8-432A-940B-77901CB8EF2D}" type="parTrans" cxnId="{0F75B8B5-E733-4717-93B0-7EFA88B2721C}">
      <dgm:prSet/>
      <dgm:spPr/>
      <dgm:t>
        <a:bodyPr/>
        <a:lstStyle/>
        <a:p>
          <a:endParaRPr lang="en-US"/>
        </a:p>
      </dgm:t>
    </dgm:pt>
    <dgm:pt modelId="{B80167B4-FFC1-4132-B6F6-96B5DF7F1475}" type="sibTrans" cxnId="{0F75B8B5-E733-4717-93B0-7EFA88B2721C}">
      <dgm:prSet/>
      <dgm:spPr/>
      <dgm:t>
        <a:bodyPr/>
        <a:lstStyle/>
        <a:p>
          <a:endParaRPr lang="en-US"/>
        </a:p>
      </dgm:t>
    </dgm:pt>
    <dgm:pt modelId="{D2B25182-EAD0-42B5-AD59-FCA98740C441}">
      <dgm:prSet custT="1"/>
      <dgm:spPr>
        <a:solidFill>
          <a:schemeClr val="tx1"/>
        </a:solidFill>
      </dgm:spPr>
      <dgm:t>
        <a:bodyPr/>
        <a:lstStyle/>
        <a:p>
          <a:pPr rtl="0"/>
          <a:r>
            <a:rPr lang="en-US" sz="3200" dirty="0" smtClean="0">
              <a:latin typeface="+mj-lt"/>
            </a:rPr>
            <a:t> introduction of </a:t>
          </a:r>
          <a:r>
            <a:rPr lang="en-US" sz="3200" dirty="0" err="1" smtClean="0">
              <a:latin typeface="+mj-lt"/>
            </a:rPr>
            <a:t>ICT</a:t>
          </a:r>
          <a:r>
            <a:rPr lang="en-US" sz="3200" dirty="0" smtClean="0">
              <a:latin typeface="+mj-lt"/>
            </a:rPr>
            <a:t> facilities…</a:t>
          </a:r>
          <a:endParaRPr lang="en-US" sz="3200" dirty="0">
            <a:latin typeface="+mj-lt"/>
          </a:endParaRPr>
        </a:p>
      </dgm:t>
    </dgm:pt>
    <dgm:pt modelId="{903D1654-BF5C-4E99-BCA3-61E84D012320}" type="parTrans" cxnId="{52864148-FA8B-4B63-A5D0-611832952FC4}">
      <dgm:prSet/>
      <dgm:spPr/>
      <dgm:t>
        <a:bodyPr/>
        <a:lstStyle/>
        <a:p>
          <a:endParaRPr lang="en-US"/>
        </a:p>
      </dgm:t>
    </dgm:pt>
    <dgm:pt modelId="{21A3E769-AF87-42D8-AC10-717F1B27E8EE}" type="sibTrans" cxnId="{52864148-FA8B-4B63-A5D0-611832952FC4}">
      <dgm:prSet/>
      <dgm:spPr/>
      <dgm:t>
        <a:bodyPr/>
        <a:lstStyle/>
        <a:p>
          <a:endParaRPr lang="en-US"/>
        </a:p>
      </dgm:t>
    </dgm:pt>
    <dgm:pt modelId="{A62F25B6-93E4-4F70-AFD8-BBD4D5D7C0BF}">
      <dgm:prSet/>
      <dgm:spPr>
        <a:solidFill>
          <a:srgbClr val="0070C0"/>
        </a:solidFill>
      </dgm:spPr>
      <dgm:t>
        <a:bodyPr/>
        <a:lstStyle/>
        <a:p>
          <a:pPr rtl="0"/>
          <a:r>
            <a:rPr lang="en-US" dirty="0" smtClean="0">
              <a:latin typeface="Agency FB" pitchFamily="34" charset="0"/>
            </a:rPr>
            <a:t>Dissemination of timely and up-to-date information </a:t>
          </a:r>
          <a:r>
            <a:rPr lang="en-US" dirty="0" smtClean="0">
              <a:solidFill>
                <a:schemeClr val="bg1"/>
              </a:solidFill>
              <a:latin typeface="Agency FB" pitchFamily="34" charset="0"/>
            </a:rPr>
            <a:t>is made easier</a:t>
          </a:r>
          <a:endParaRPr lang="en-US" dirty="0">
            <a:solidFill>
              <a:schemeClr val="bg1"/>
            </a:solidFill>
          </a:endParaRPr>
        </a:p>
      </dgm:t>
    </dgm:pt>
    <dgm:pt modelId="{0C0ACB68-53F0-45F2-9CF8-B77178BEF9E0}" type="parTrans" cxnId="{A18306EB-6133-4879-A8AF-3D2B17D4A71B}">
      <dgm:prSet/>
      <dgm:spPr/>
      <dgm:t>
        <a:bodyPr/>
        <a:lstStyle/>
        <a:p>
          <a:endParaRPr lang="en-US"/>
        </a:p>
      </dgm:t>
    </dgm:pt>
    <dgm:pt modelId="{78AD9426-7E3E-4F08-8187-41C766792AAB}" type="sibTrans" cxnId="{A18306EB-6133-4879-A8AF-3D2B17D4A71B}">
      <dgm:prSet/>
      <dgm:spPr/>
      <dgm:t>
        <a:bodyPr/>
        <a:lstStyle/>
        <a:p>
          <a:endParaRPr lang="en-US"/>
        </a:p>
      </dgm:t>
    </dgm:pt>
    <dgm:pt modelId="{FAEF002B-89CC-4B8F-8040-F9791D246040}">
      <dgm:prSet/>
      <dgm:spPr>
        <a:solidFill>
          <a:schemeClr val="tx1">
            <a:alpha val="90000"/>
          </a:schemeClr>
        </a:solidFill>
      </dgm:spPr>
      <dgm:t>
        <a:bodyPr/>
        <a:lstStyle/>
        <a:p>
          <a:pPr rtl="0"/>
          <a:r>
            <a:rPr lang="en-US" dirty="0" smtClean="0">
              <a:solidFill>
                <a:schemeClr val="bg1"/>
              </a:solidFill>
              <a:latin typeface="Agency FB" pitchFamily="34" charset="0"/>
            </a:rPr>
            <a:t>with the advent of these technologies which aid the transmission of information through ICT application.</a:t>
          </a:r>
          <a:r>
            <a:rPr lang="en-US" dirty="0" smtClean="0">
              <a:solidFill>
                <a:schemeClr val="bg1"/>
              </a:solidFill>
            </a:rPr>
            <a:t> </a:t>
          </a:r>
          <a:endParaRPr lang="en-US" dirty="0">
            <a:solidFill>
              <a:schemeClr val="bg1"/>
            </a:solidFill>
          </a:endParaRPr>
        </a:p>
      </dgm:t>
    </dgm:pt>
    <dgm:pt modelId="{1A3923A0-431B-4554-875B-44AE0B499DBE}" type="sibTrans" cxnId="{AA918BD8-0A0E-4642-9EC0-FBF231585968}">
      <dgm:prSet/>
      <dgm:spPr/>
      <dgm:t>
        <a:bodyPr/>
        <a:lstStyle/>
        <a:p>
          <a:endParaRPr lang="en-US"/>
        </a:p>
      </dgm:t>
    </dgm:pt>
    <dgm:pt modelId="{A8BC4BF4-3006-474E-AE6D-897CB7E0C938}" type="parTrans" cxnId="{AA918BD8-0A0E-4642-9EC0-FBF231585968}">
      <dgm:prSet/>
      <dgm:spPr/>
      <dgm:t>
        <a:bodyPr/>
        <a:lstStyle/>
        <a:p>
          <a:endParaRPr lang="en-US"/>
        </a:p>
      </dgm:t>
    </dgm:pt>
    <dgm:pt modelId="{838A62CF-E65E-47F1-84B9-0FA69373B021}" type="pres">
      <dgm:prSet presAssocID="{7CC56048-DDD9-4184-97FF-3A65D3906F1D}" presName="Name0" presStyleCnt="0">
        <dgm:presLayoutVars>
          <dgm:dir/>
          <dgm:animLvl val="lvl"/>
          <dgm:resizeHandles val="exact"/>
        </dgm:presLayoutVars>
      </dgm:prSet>
      <dgm:spPr/>
      <dgm:t>
        <a:bodyPr/>
        <a:lstStyle/>
        <a:p>
          <a:endParaRPr lang="en-US"/>
        </a:p>
      </dgm:t>
    </dgm:pt>
    <dgm:pt modelId="{90C3FCC6-D047-4F53-AEF8-AA9007C8765B}" type="pres">
      <dgm:prSet presAssocID="{8CD44FF9-9E27-4844-8AC2-3B098C508B9A}" presName="linNode" presStyleCnt="0"/>
      <dgm:spPr/>
    </dgm:pt>
    <dgm:pt modelId="{731C1208-7B4B-44DD-A32C-1A7E3B69A707}" type="pres">
      <dgm:prSet presAssocID="{8CD44FF9-9E27-4844-8AC2-3B098C508B9A}" presName="parentText" presStyleLbl="node1" presStyleIdx="0" presStyleCnt="3" custScaleX="277778">
        <dgm:presLayoutVars>
          <dgm:chMax val="1"/>
          <dgm:bulletEnabled val="1"/>
        </dgm:presLayoutVars>
      </dgm:prSet>
      <dgm:spPr/>
      <dgm:t>
        <a:bodyPr/>
        <a:lstStyle/>
        <a:p>
          <a:endParaRPr lang="en-US"/>
        </a:p>
      </dgm:t>
    </dgm:pt>
    <dgm:pt modelId="{0EE10DC2-A8A6-4884-BBD1-67E13132C8A5}" type="pres">
      <dgm:prSet presAssocID="{B80167B4-FFC1-4132-B6F6-96B5DF7F1475}" presName="sp" presStyleCnt="0"/>
      <dgm:spPr/>
    </dgm:pt>
    <dgm:pt modelId="{AFFBF5CC-9C1D-4A24-A9D4-D5FEDC1D244F}" type="pres">
      <dgm:prSet presAssocID="{D2B25182-EAD0-42B5-AD59-FCA98740C441}" presName="linNode" presStyleCnt="0"/>
      <dgm:spPr/>
    </dgm:pt>
    <dgm:pt modelId="{1E6E0BD3-50AF-436C-A115-AD63A8642EDA}" type="pres">
      <dgm:prSet presAssocID="{D2B25182-EAD0-42B5-AD59-FCA98740C441}" presName="parentText" presStyleLbl="node1" presStyleIdx="1" presStyleCnt="3" custScaleX="277778">
        <dgm:presLayoutVars>
          <dgm:chMax val="1"/>
          <dgm:bulletEnabled val="1"/>
        </dgm:presLayoutVars>
      </dgm:prSet>
      <dgm:spPr/>
      <dgm:t>
        <a:bodyPr/>
        <a:lstStyle/>
        <a:p>
          <a:endParaRPr lang="en-US"/>
        </a:p>
      </dgm:t>
    </dgm:pt>
    <dgm:pt modelId="{F6ED6EDE-63A1-4288-BED9-F9950B4542DC}" type="pres">
      <dgm:prSet presAssocID="{21A3E769-AF87-42D8-AC10-717F1B27E8EE}" presName="sp" presStyleCnt="0"/>
      <dgm:spPr/>
    </dgm:pt>
    <dgm:pt modelId="{81266418-4BAE-4D11-9791-06F9217417AE}" type="pres">
      <dgm:prSet presAssocID="{A62F25B6-93E4-4F70-AFD8-BBD4D5D7C0BF}" presName="linNode" presStyleCnt="0"/>
      <dgm:spPr/>
    </dgm:pt>
    <dgm:pt modelId="{073B32F1-96FF-429A-B538-EEE203C4EB6C}" type="pres">
      <dgm:prSet presAssocID="{A62F25B6-93E4-4F70-AFD8-BBD4D5D7C0BF}" presName="parentText" presStyleLbl="node1" presStyleIdx="2" presStyleCnt="3">
        <dgm:presLayoutVars>
          <dgm:chMax val="1"/>
          <dgm:bulletEnabled val="1"/>
        </dgm:presLayoutVars>
      </dgm:prSet>
      <dgm:spPr/>
      <dgm:t>
        <a:bodyPr/>
        <a:lstStyle/>
        <a:p>
          <a:endParaRPr lang="en-US"/>
        </a:p>
      </dgm:t>
    </dgm:pt>
    <dgm:pt modelId="{BCBF46AE-E0AC-4D9A-868D-85F28AB28AE6}" type="pres">
      <dgm:prSet presAssocID="{A62F25B6-93E4-4F70-AFD8-BBD4D5D7C0BF}" presName="descendantText" presStyleLbl="alignAccFollowNode1" presStyleIdx="0" presStyleCnt="1">
        <dgm:presLayoutVars>
          <dgm:bulletEnabled val="1"/>
        </dgm:presLayoutVars>
      </dgm:prSet>
      <dgm:spPr/>
      <dgm:t>
        <a:bodyPr/>
        <a:lstStyle/>
        <a:p>
          <a:endParaRPr lang="en-US"/>
        </a:p>
      </dgm:t>
    </dgm:pt>
  </dgm:ptLst>
  <dgm:cxnLst>
    <dgm:cxn modelId="{BA41C7DA-BDD7-446E-99CD-53718F48431C}" type="presOf" srcId="{D2B25182-EAD0-42B5-AD59-FCA98740C441}" destId="{1E6E0BD3-50AF-436C-A115-AD63A8642EDA}" srcOrd="0" destOrd="0" presId="urn:microsoft.com/office/officeart/2005/8/layout/vList5"/>
    <dgm:cxn modelId="{44A45317-984C-4015-B7A0-0881940317A0}" type="presOf" srcId="{A62F25B6-93E4-4F70-AFD8-BBD4D5D7C0BF}" destId="{073B32F1-96FF-429A-B538-EEE203C4EB6C}" srcOrd="0" destOrd="0" presId="urn:microsoft.com/office/officeart/2005/8/layout/vList5"/>
    <dgm:cxn modelId="{A18306EB-6133-4879-A8AF-3D2B17D4A71B}" srcId="{7CC56048-DDD9-4184-97FF-3A65D3906F1D}" destId="{A62F25B6-93E4-4F70-AFD8-BBD4D5D7C0BF}" srcOrd="2" destOrd="0" parTransId="{0C0ACB68-53F0-45F2-9CF8-B77178BEF9E0}" sibTransId="{78AD9426-7E3E-4F08-8187-41C766792AAB}"/>
    <dgm:cxn modelId="{AA918BD8-0A0E-4642-9EC0-FBF231585968}" srcId="{A62F25B6-93E4-4F70-AFD8-BBD4D5D7C0BF}" destId="{FAEF002B-89CC-4B8F-8040-F9791D246040}" srcOrd="0" destOrd="0" parTransId="{A8BC4BF4-3006-474E-AE6D-897CB7E0C938}" sibTransId="{1A3923A0-431B-4554-875B-44AE0B499DBE}"/>
    <dgm:cxn modelId="{C1D8272D-171B-40DD-8C49-801DA5EFA1B4}" type="presOf" srcId="{8CD44FF9-9E27-4844-8AC2-3B098C508B9A}" destId="{731C1208-7B4B-44DD-A32C-1A7E3B69A707}" srcOrd="0" destOrd="0" presId="urn:microsoft.com/office/officeart/2005/8/layout/vList5"/>
    <dgm:cxn modelId="{1085B1E3-CD74-485F-80BD-44CC32023E80}" type="presOf" srcId="{FAEF002B-89CC-4B8F-8040-F9791D246040}" destId="{BCBF46AE-E0AC-4D9A-868D-85F28AB28AE6}" srcOrd="0" destOrd="0" presId="urn:microsoft.com/office/officeart/2005/8/layout/vList5"/>
    <dgm:cxn modelId="{C4C6EEC4-C286-4764-9C4E-BC4252C3F849}" type="presOf" srcId="{7CC56048-DDD9-4184-97FF-3A65D3906F1D}" destId="{838A62CF-E65E-47F1-84B9-0FA69373B021}" srcOrd="0" destOrd="0" presId="urn:microsoft.com/office/officeart/2005/8/layout/vList5"/>
    <dgm:cxn modelId="{0F75B8B5-E733-4717-93B0-7EFA88B2721C}" srcId="{7CC56048-DDD9-4184-97FF-3A65D3906F1D}" destId="{8CD44FF9-9E27-4844-8AC2-3B098C508B9A}" srcOrd="0" destOrd="0" parTransId="{231C2E44-5CC8-432A-940B-77901CB8EF2D}" sibTransId="{B80167B4-FFC1-4132-B6F6-96B5DF7F1475}"/>
    <dgm:cxn modelId="{52864148-FA8B-4B63-A5D0-611832952FC4}" srcId="{7CC56048-DDD9-4184-97FF-3A65D3906F1D}" destId="{D2B25182-EAD0-42B5-AD59-FCA98740C441}" srcOrd="1" destOrd="0" parTransId="{903D1654-BF5C-4E99-BCA3-61E84D012320}" sibTransId="{21A3E769-AF87-42D8-AC10-717F1B27E8EE}"/>
    <dgm:cxn modelId="{197D5EC9-63C7-416F-BB0D-63A000E0234A}" type="presParOf" srcId="{838A62CF-E65E-47F1-84B9-0FA69373B021}" destId="{90C3FCC6-D047-4F53-AEF8-AA9007C8765B}" srcOrd="0" destOrd="0" presId="urn:microsoft.com/office/officeart/2005/8/layout/vList5"/>
    <dgm:cxn modelId="{C4A0817D-C4B8-4D76-AC96-9A0E08D289C0}" type="presParOf" srcId="{90C3FCC6-D047-4F53-AEF8-AA9007C8765B}" destId="{731C1208-7B4B-44DD-A32C-1A7E3B69A707}" srcOrd="0" destOrd="0" presId="urn:microsoft.com/office/officeart/2005/8/layout/vList5"/>
    <dgm:cxn modelId="{F476FE1D-1B8C-45FF-809E-29C6B8E50D7A}" type="presParOf" srcId="{838A62CF-E65E-47F1-84B9-0FA69373B021}" destId="{0EE10DC2-A8A6-4884-BBD1-67E13132C8A5}" srcOrd="1" destOrd="0" presId="urn:microsoft.com/office/officeart/2005/8/layout/vList5"/>
    <dgm:cxn modelId="{6D7C81B5-7022-4518-B952-B2A771C45838}" type="presParOf" srcId="{838A62CF-E65E-47F1-84B9-0FA69373B021}" destId="{AFFBF5CC-9C1D-4A24-A9D4-D5FEDC1D244F}" srcOrd="2" destOrd="0" presId="urn:microsoft.com/office/officeart/2005/8/layout/vList5"/>
    <dgm:cxn modelId="{F89DF131-2B9E-4EA4-BEDE-5DC0401832B5}" type="presParOf" srcId="{AFFBF5CC-9C1D-4A24-A9D4-D5FEDC1D244F}" destId="{1E6E0BD3-50AF-436C-A115-AD63A8642EDA}" srcOrd="0" destOrd="0" presId="urn:microsoft.com/office/officeart/2005/8/layout/vList5"/>
    <dgm:cxn modelId="{1FEEC6A2-AC78-42A4-B0B2-35088CEF583F}" type="presParOf" srcId="{838A62CF-E65E-47F1-84B9-0FA69373B021}" destId="{F6ED6EDE-63A1-4288-BED9-F9950B4542DC}" srcOrd="3" destOrd="0" presId="urn:microsoft.com/office/officeart/2005/8/layout/vList5"/>
    <dgm:cxn modelId="{2C12F663-0773-476E-B1F7-BBC97AE9437D}" type="presParOf" srcId="{838A62CF-E65E-47F1-84B9-0FA69373B021}" destId="{81266418-4BAE-4D11-9791-06F9217417AE}" srcOrd="4" destOrd="0" presId="urn:microsoft.com/office/officeart/2005/8/layout/vList5"/>
    <dgm:cxn modelId="{0238B778-6876-42F1-AB09-24CF86B06711}" type="presParOf" srcId="{81266418-4BAE-4D11-9791-06F9217417AE}" destId="{073B32F1-96FF-429A-B538-EEE203C4EB6C}" srcOrd="0" destOrd="0" presId="urn:microsoft.com/office/officeart/2005/8/layout/vList5"/>
    <dgm:cxn modelId="{07418ACD-9BAD-4CDB-B869-C302990C3195}" type="presParOf" srcId="{81266418-4BAE-4D11-9791-06F9217417AE}" destId="{BCBF46AE-E0AC-4D9A-868D-85F28AB28AE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7535A2F-372B-4677-8882-1AA9CA33E71A}"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en-US"/>
        </a:p>
      </dgm:t>
    </dgm:pt>
    <dgm:pt modelId="{C87E33E3-1092-436A-9C37-691F1238FE85}">
      <dgm:prSet/>
      <dgm:spPr>
        <a:blipFill rotWithShape="0">
          <a:blip xmlns:r="http://schemas.openxmlformats.org/officeDocument/2006/relationships" r:embed="rId1"/>
          <a:stretch>
            <a:fillRect/>
          </a:stretch>
        </a:blipFill>
      </dgm:spPr>
      <dgm:t>
        <a:bodyPr/>
        <a:lstStyle/>
        <a:p>
          <a:pPr rtl="0"/>
          <a:endParaRPr lang="en-US" dirty="0"/>
        </a:p>
      </dgm:t>
    </dgm:pt>
    <dgm:pt modelId="{B7B3B851-771C-4DDE-BC23-136AB61064F1}" type="parTrans" cxnId="{913C7D76-3ED0-4131-AEF5-542C5CBE890C}">
      <dgm:prSet/>
      <dgm:spPr/>
      <dgm:t>
        <a:bodyPr/>
        <a:lstStyle/>
        <a:p>
          <a:endParaRPr lang="en-US"/>
        </a:p>
      </dgm:t>
    </dgm:pt>
    <dgm:pt modelId="{82FDA29B-A824-4ED6-8FAB-F54BE0062CF1}" type="sibTrans" cxnId="{913C7D76-3ED0-4131-AEF5-542C5CBE890C}">
      <dgm:prSet/>
      <dgm:spPr/>
      <dgm:t>
        <a:bodyPr/>
        <a:lstStyle/>
        <a:p>
          <a:endParaRPr lang="en-US"/>
        </a:p>
      </dgm:t>
    </dgm:pt>
    <dgm:pt modelId="{CC39208E-09F7-4483-B3C3-F8CD35B603E8}">
      <dgm:prSet/>
      <dgm:spPr>
        <a:solidFill>
          <a:schemeClr val="tx1"/>
        </a:solidFill>
      </dgm:spPr>
      <dgm:t>
        <a:bodyPr/>
        <a:lstStyle/>
        <a:p>
          <a:pPr rtl="0"/>
          <a:r>
            <a:rPr lang="en-US" dirty="0" smtClean="0"/>
            <a:t>Rapid advancement of ICT has brought innovative changes in the university library </a:t>
          </a:r>
          <a:endParaRPr lang="en-US" dirty="0"/>
        </a:p>
      </dgm:t>
    </dgm:pt>
    <dgm:pt modelId="{9B3222F8-0A47-4209-BB2D-52E2FA1D72E9}" type="parTrans" cxnId="{AFC22EA3-63F3-45EE-A987-59D82AA05530}">
      <dgm:prSet/>
      <dgm:spPr/>
      <dgm:t>
        <a:bodyPr/>
        <a:lstStyle/>
        <a:p>
          <a:endParaRPr lang="en-US"/>
        </a:p>
      </dgm:t>
    </dgm:pt>
    <dgm:pt modelId="{DECE1E06-98CE-445D-8419-37C6660BA085}" type="sibTrans" cxnId="{AFC22EA3-63F3-45EE-A987-59D82AA05530}">
      <dgm:prSet/>
      <dgm:spPr/>
      <dgm:t>
        <a:bodyPr/>
        <a:lstStyle/>
        <a:p>
          <a:endParaRPr lang="en-US"/>
        </a:p>
      </dgm:t>
    </dgm:pt>
    <dgm:pt modelId="{4A00FD2D-D1A7-49DF-A5B4-B4FDCD0A88F0}" type="pres">
      <dgm:prSet presAssocID="{E7535A2F-372B-4677-8882-1AA9CA33E71A}" presName="Name0" presStyleCnt="0">
        <dgm:presLayoutVars>
          <dgm:dir/>
          <dgm:animLvl val="lvl"/>
          <dgm:resizeHandles val="exact"/>
        </dgm:presLayoutVars>
      </dgm:prSet>
      <dgm:spPr/>
      <dgm:t>
        <a:bodyPr/>
        <a:lstStyle/>
        <a:p>
          <a:endParaRPr lang="en-US"/>
        </a:p>
      </dgm:t>
    </dgm:pt>
    <dgm:pt modelId="{83FA003E-6DAF-45B9-A376-8B5C5EE99D41}" type="pres">
      <dgm:prSet presAssocID="{C87E33E3-1092-436A-9C37-691F1238FE85}" presName="composite" presStyleCnt="0"/>
      <dgm:spPr/>
    </dgm:pt>
    <dgm:pt modelId="{5F42E94D-B05B-41B0-A853-6E8881A60690}" type="pres">
      <dgm:prSet presAssocID="{C87E33E3-1092-436A-9C37-691F1238FE85}" presName="parTx" presStyleLbl="alignNode1" presStyleIdx="0" presStyleCnt="2">
        <dgm:presLayoutVars>
          <dgm:chMax val="0"/>
          <dgm:chPref val="0"/>
          <dgm:bulletEnabled val="1"/>
        </dgm:presLayoutVars>
      </dgm:prSet>
      <dgm:spPr/>
      <dgm:t>
        <a:bodyPr/>
        <a:lstStyle/>
        <a:p>
          <a:endParaRPr lang="en-US"/>
        </a:p>
      </dgm:t>
    </dgm:pt>
    <dgm:pt modelId="{52F29E57-F441-46AE-90C6-5AEA42670C9A}" type="pres">
      <dgm:prSet presAssocID="{C87E33E3-1092-436A-9C37-691F1238FE85}" presName="desTx" presStyleLbl="alignAccFollowNode1" presStyleIdx="0" presStyleCnt="2">
        <dgm:presLayoutVars>
          <dgm:bulletEnabled val="1"/>
        </dgm:presLayoutVars>
      </dgm:prSet>
      <dgm:spPr/>
      <dgm:t>
        <a:bodyPr/>
        <a:lstStyle/>
        <a:p>
          <a:endParaRPr lang="en-US"/>
        </a:p>
      </dgm:t>
    </dgm:pt>
    <dgm:pt modelId="{33E818D0-BA96-47B3-BDBC-637BC4F7B2B2}" type="pres">
      <dgm:prSet presAssocID="{82FDA29B-A824-4ED6-8FAB-F54BE0062CF1}" presName="space" presStyleCnt="0"/>
      <dgm:spPr/>
    </dgm:pt>
    <dgm:pt modelId="{B3C15FF9-907F-4F09-9230-197511EB28A4}" type="pres">
      <dgm:prSet presAssocID="{CC39208E-09F7-4483-B3C3-F8CD35B603E8}" presName="composite" presStyleCnt="0"/>
      <dgm:spPr/>
    </dgm:pt>
    <dgm:pt modelId="{B7AAEBBB-326D-44F1-B076-EB79F3F96E3E}" type="pres">
      <dgm:prSet presAssocID="{CC39208E-09F7-4483-B3C3-F8CD35B603E8}" presName="parTx" presStyleLbl="alignNode1" presStyleIdx="1" presStyleCnt="2">
        <dgm:presLayoutVars>
          <dgm:chMax val="0"/>
          <dgm:chPref val="0"/>
          <dgm:bulletEnabled val="1"/>
        </dgm:presLayoutVars>
      </dgm:prSet>
      <dgm:spPr/>
      <dgm:t>
        <a:bodyPr/>
        <a:lstStyle/>
        <a:p>
          <a:endParaRPr lang="en-US"/>
        </a:p>
      </dgm:t>
    </dgm:pt>
    <dgm:pt modelId="{68366663-706F-440C-9366-1CF39BF41373}" type="pres">
      <dgm:prSet presAssocID="{CC39208E-09F7-4483-B3C3-F8CD35B603E8}" presName="desTx" presStyleLbl="alignAccFollowNode1" presStyleIdx="1" presStyleCnt="2">
        <dgm:presLayoutVars>
          <dgm:bulletEnabled val="1"/>
        </dgm:presLayoutVars>
      </dgm:prSet>
      <dgm:spPr/>
    </dgm:pt>
  </dgm:ptLst>
  <dgm:cxnLst>
    <dgm:cxn modelId="{7F2B8E55-0D92-44DC-B635-7EB3A6B176FE}" type="presOf" srcId="{E7535A2F-372B-4677-8882-1AA9CA33E71A}" destId="{4A00FD2D-D1A7-49DF-A5B4-B4FDCD0A88F0}" srcOrd="0" destOrd="0" presId="urn:microsoft.com/office/officeart/2005/8/layout/hList1"/>
    <dgm:cxn modelId="{913C7D76-3ED0-4131-AEF5-542C5CBE890C}" srcId="{E7535A2F-372B-4677-8882-1AA9CA33E71A}" destId="{C87E33E3-1092-436A-9C37-691F1238FE85}" srcOrd="0" destOrd="0" parTransId="{B7B3B851-771C-4DDE-BC23-136AB61064F1}" sibTransId="{82FDA29B-A824-4ED6-8FAB-F54BE0062CF1}"/>
    <dgm:cxn modelId="{5B3C39E2-AF87-42BA-8E3A-579EE63F3D3E}" type="presOf" srcId="{C87E33E3-1092-436A-9C37-691F1238FE85}" destId="{5F42E94D-B05B-41B0-A853-6E8881A60690}" srcOrd="0" destOrd="0" presId="urn:microsoft.com/office/officeart/2005/8/layout/hList1"/>
    <dgm:cxn modelId="{AFC22EA3-63F3-45EE-A987-59D82AA05530}" srcId="{E7535A2F-372B-4677-8882-1AA9CA33E71A}" destId="{CC39208E-09F7-4483-B3C3-F8CD35B603E8}" srcOrd="1" destOrd="0" parTransId="{9B3222F8-0A47-4209-BB2D-52E2FA1D72E9}" sibTransId="{DECE1E06-98CE-445D-8419-37C6660BA085}"/>
    <dgm:cxn modelId="{D5079909-1085-4F94-890D-BC49293CB08B}" type="presOf" srcId="{CC39208E-09F7-4483-B3C3-F8CD35B603E8}" destId="{B7AAEBBB-326D-44F1-B076-EB79F3F96E3E}" srcOrd="0" destOrd="0" presId="urn:microsoft.com/office/officeart/2005/8/layout/hList1"/>
    <dgm:cxn modelId="{8C7B6AB8-9765-4F2B-AB3A-B41010A9DA7D}" type="presParOf" srcId="{4A00FD2D-D1A7-49DF-A5B4-B4FDCD0A88F0}" destId="{83FA003E-6DAF-45B9-A376-8B5C5EE99D41}" srcOrd="0" destOrd="0" presId="urn:microsoft.com/office/officeart/2005/8/layout/hList1"/>
    <dgm:cxn modelId="{228AA0BA-EC9B-4C08-9AC6-4A29C16C8B2B}" type="presParOf" srcId="{83FA003E-6DAF-45B9-A376-8B5C5EE99D41}" destId="{5F42E94D-B05B-41B0-A853-6E8881A60690}" srcOrd="0" destOrd="0" presId="urn:microsoft.com/office/officeart/2005/8/layout/hList1"/>
    <dgm:cxn modelId="{8EBC453A-583D-4C1F-A185-2A9086CE06C8}" type="presParOf" srcId="{83FA003E-6DAF-45B9-A376-8B5C5EE99D41}" destId="{52F29E57-F441-46AE-90C6-5AEA42670C9A}" srcOrd="1" destOrd="0" presId="urn:microsoft.com/office/officeart/2005/8/layout/hList1"/>
    <dgm:cxn modelId="{73B1237A-4865-4A4F-B49D-81BA1CA966F4}" type="presParOf" srcId="{4A00FD2D-D1A7-49DF-A5B4-B4FDCD0A88F0}" destId="{33E818D0-BA96-47B3-BDBC-637BC4F7B2B2}" srcOrd="1" destOrd="0" presId="urn:microsoft.com/office/officeart/2005/8/layout/hList1"/>
    <dgm:cxn modelId="{77E351A9-0733-4EC1-8106-8958D53DE086}" type="presParOf" srcId="{4A00FD2D-D1A7-49DF-A5B4-B4FDCD0A88F0}" destId="{B3C15FF9-907F-4F09-9230-197511EB28A4}" srcOrd="2" destOrd="0" presId="urn:microsoft.com/office/officeart/2005/8/layout/hList1"/>
    <dgm:cxn modelId="{0524DB4B-A897-4A78-AB05-21A9B2E5DE60}" type="presParOf" srcId="{B3C15FF9-907F-4F09-9230-197511EB28A4}" destId="{B7AAEBBB-326D-44F1-B076-EB79F3F96E3E}" srcOrd="0" destOrd="0" presId="urn:microsoft.com/office/officeart/2005/8/layout/hList1"/>
    <dgm:cxn modelId="{19E6DD41-CC14-463F-81C0-EBF50C2F704D}" type="presParOf" srcId="{B3C15FF9-907F-4F09-9230-197511EB28A4}" destId="{68366663-706F-440C-9366-1CF39BF4137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142B95-DBFB-4449-8B78-CB9DE5A2C71C}">
      <dsp:nvSpPr>
        <dsp:cNvPr id="0" name=""/>
        <dsp:cNvSpPr/>
      </dsp:nvSpPr>
      <dsp:spPr>
        <a:xfrm>
          <a:off x="0" y="3050"/>
          <a:ext cx="8001000" cy="6242298"/>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spcBef>
              <a:spcPct val="0"/>
            </a:spcBef>
            <a:spcAft>
              <a:spcPct val="35000"/>
            </a:spcAft>
          </a:pPr>
          <a:r>
            <a:rPr lang="en-US" sz="3200" b="1" kern="1200" dirty="0" smtClean="0"/>
            <a:t>Information Communication Technology (ICT)</a:t>
          </a:r>
          <a:r>
            <a:rPr lang="en-US" sz="3200" kern="1200" dirty="0" smtClean="0"/>
            <a:t> </a:t>
          </a:r>
          <a:r>
            <a:rPr lang="en-US" sz="3200" b="1" kern="1200" dirty="0" smtClean="0"/>
            <a:t>application as a tools for Repositioning of Academic Libraries for Effective and Efficiency in </a:t>
          </a:r>
          <a:r>
            <a:rPr lang="en-US" sz="3200" b="1" kern="1200" dirty="0" smtClean="0"/>
            <a:t>Nigerian </a:t>
          </a:r>
          <a:r>
            <a:rPr lang="en-US" sz="3200" b="1" kern="1200" dirty="0" err="1" smtClean="0"/>
            <a:t>Universites</a:t>
          </a:r>
          <a:endParaRPr lang="en-US" sz="3200" b="1" kern="1200" dirty="0" smtClean="0"/>
        </a:p>
        <a:p>
          <a:pPr lvl="0" algn="ctr" defTabSz="1422400" rtl="0">
            <a:spcBef>
              <a:spcPct val="0"/>
            </a:spcBef>
            <a:spcAft>
              <a:spcPct val="35000"/>
            </a:spcAft>
          </a:pPr>
          <a:r>
            <a:rPr lang="en-US" sz="3200" b="1" kern="1200" dirty="0" smtClean="0"/>
            <a:t>By</a:t>
          </a:r>
        </a:p>
        <a:p>
          <a:pPr lvl="0" algn="ctr" defTabSz="1422400" rtl="0">
            <a:spcBef>
              <a:spcPct val="0"/>
            </a:spcBef>
            <a:spcAft>
              <a:spcPct val="35000"/>
            </a:spcAft>
          </a:pPr>
          <a:r>
            <a:rPr lang="en-US" sz="3200" b="1" kern="1200" dirty="0" smtClean="0">
              <a:latin typeface="Agency FB" pitchFamily="34" charset="0"/>
            </a:rPr>
            <a:t>Sahabi, M. K. </a:t>
          </a:r>
          <a:endParaRPr lang="en-US" sz="3200" b="1" kern="1200" dirty="0" smtClean="0">
            <a:latin typeface="Agency FB" pitchFamily="34" charset="0"/>
          </a:endParaRPr>
        </a:p>
        <a:p>
          <a:pPr lvl="0" algn="ctr" defTabSz="1422400">
            <a:spcBef>
              <a:spcPct val="0"/>
            </a:spcBef>
            <a:spcAft>
              <a:spcPct val="35000"/>
            </a:spcAft>
          </a:pPr>
          <a:r>
            <a:rPr lang="en-GB" sz="3200" b="1" kern="1200" dirty="0" smtClean="0"/>
            <a:t>&amp;</a:t>
          </a:r>
          <a:endParaRPr lang="en-US" sz="3200" kern="1200" dirty="0" smtClean="0"/>
        </a:p>
        <a:p>
          <a:pPr lvl="0" algn="ctr" defTabSz="1422400">
            <a:spcBef>
              <a:spcPct val="0"/>
            </a:spcBef>
            <a:spcAft>
              <a:spcPct val="35000"/>
            </a:spcAft>
          </a:pPr>
          <a:r>
            <a:rPr lang="en-US" sz="3200" b="1" kern="1200" dirty="0" err="1" smtClean="0"/>
            <a:t>Unobe</a:t>
          </a:r>
          <a:r>
            <a:rPr lang="en-US" sz="3200" b="1" kern="1200" dirty="0" smtClean="0"/>
            <a:t>, </a:t>
          </a:r>
          <a:r>
            <a:rPr lang="en-US" sz="3200" b="1" kern="1200" dirty="0" err="1" smtClean="0"/>
            <a:t>Elameyi</a:t>
          </a:r>
          <a:r>
            <a:rPr lang="en-US" sz="3200" b="1" kern="1200" dirty="0" smtClean="0"/>
            <a:t> Susan </a:t>
          </a:r>
          <a:endParaRPr lang="en-US" sz="3200" b="1" kern="1200" dirty="0" smtClean="0">
            <a:latin typeface="Agency FB" pitchFamily="34" charset="0"/>
          </a:endParaRPr>
        </a:p>
        <a:p>
          <a:pPr lvl="0" algn="ctr" defTabSz="1422400" rtl="0">
            <a:lnSpc>
              <a:spcPct val="90000"/>
            </a:lnSpc>
            <a:spcBef>
              <a:spcPct val="0"/>
            </a:spcBef>
            <a:spcAft>
              <a:spcPct val="35000"/>
            </a:spcAft>
          </a:pPr>
          <a:r>
            <a:rPr lang="en-US" sz="1800" b="1" kern="1200" dirty="0" smtClean="0"/>
            <a:t>Being a Paper to be delivered at National Conference on Applied Information Management Technology (AIMT), Babcock University between 16</a:t>
          </a:r>
          <a:r>
            <a:rPr lang="en-US" sz="1800" b="1" kern="1200" baseline="30000" dirty="0" smtClean="0"/>
            <a:t>rd</a:t>
          </a:r>
          <a:r>
            <a:rPr lang="en-US" sz="1800" b="1" kern="1200" dirty="0" smtClean="0"/>
            <a:t> -18</a:t>
          </a:r>
          <a:r>
            <a:rPr lang="en-US" sz="1800" b="1" kern="1200" baseline="30000" dirty="0" smtClean="0"/>
            <a:t>th</a:t>
          </a:r>
          <a:r>
            <a:rPr lang="en-US" sz="1800" b="1" kern="1200" dirty="0" smtClean="0"/>
            <a:t> of MAY, 202</a:t>
          </a:r>
        </a:p>
        <a:p>
          <a:pPr lvl="0" algn="ctr" defTabSz="1422400" rtl="0">
            <a:lnSpc>
              <a:spcPct val="90000"/>
            </a:lnSpc>
            <a:spcBef>
              <a:spcPct val="0"/>
            </a:spcBef>
            <a:spcAft>
              <a:spcPct val="35000"/>
            </a:spcAft>
          </a:pPr>
          <a:endParaRPr lang="en-US" sz="1600" b="1" kern="1200" dirty="0" smtClean="0"/>
        </a:p>
      </dsp:txBody>
      <dsp:txXfrm>
        <a:off x="304724" y="307774"/>
        <a:ext cx="7391552" cy="56328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C0B094-3F62-4749-8ED1-9B12B6F1B518}">
      <dsp:nvSpPr>
        <dsp:cNvPr id="0" name=""/>
        <dsp:cNvSpPr/>
      </dsp:nvSpPr>
      <dsp:spPr>
        <a:xfrm>
          <a:off x="0" y="344099"/>
          <a:ext cx="8229600" cy="121680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
          </a:r>
          <a:br>
            <a:rPr lang="en-US" sz="2800" kern="1200" dirty="0" smtClean="0"/>
          </a:br>
          <a:endParaRPr lang="en-US" sz="2800" kern="1200" dirty="0"/>
        </a:p>
      </dsp:txBody>
      <dsp:txXfrm>
        <a:off x="59399" y="403498"/>
        <a:ext cx="8110802" cy="109800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55D41F-80B9-4915-8DFA-104F3F3C10B1}">
      <dsp:nvSpPr>
        <dsp:cNvPr id="0" name=""/>
        <dsp:cNvSpPr/>
      </dsp:nvSpPr>
      <dsp:spPr>
        <a:xfrm>
          <a:off x="1851818" y="0"/>
          <a:ext cx="4525963" cy="452596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rtl="0">
            <a:lnSpc>
              <a:spcPct val="90000"/>
            </a:lnSpc>
            <a:spcBef>
              <a:spcPct val="0"/>
            </a:spcBef>
            <a:spcAft>
              <a:spcPct val="35000"/>
            </a:spcAft>
          </a:pPr>
          <a:endParaRPr lang="en-US" sz="6500" kern="1200" dirty="0"/>
        </a:p>
      </dsp:txBody>
      <dsp:txXfrm>
        <a:off x="2514630" y="662812"/>
        <a:ext cx="3200339" cy="320033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668C6-12ED-489E-80C2-637EE6FCD882}">
      <dsp:nvSpPr>
        <dsp:cNvPr id="0" name=""/>
        <dsp:cNvSpPr/>
      </dsp:nvSpPr>
      <dsp:spPr>
        <a:xfrm>
          <a:off x="0" y="198355"/>
          <a:ext cx="8382000" cy="959584"/>
        </a:xfrm>
        <a:prstGeom prst="roundRect">
          <a:avLst/>
        </a:prstGeom>
        <a:solidFill>
          <a:srgbClr val="007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GB" sz="4000" b="1" kern="1200" dirty="0" smtClean="0">
              <a:solidFill>
                <a:schemeClr val="bg1"/>
              </a:solidFill>
            </a:rPr>
            <a:t>Take home points </a:t>
          </a:r>
          <a:endParaRPr lang="en-US" sz="4000" kern="1200" dirty="0">
            <a:solidFill>
              <a:schemeClr val="bg1"/>
            </a:solidFill>
          </a:endParaRPr>
        </a:p>
      </dsp:txBody>
      <dsp:txXfrm>
        <a:off x="46843" y="245198"/>
        <a:ext cx="8288314" cy="865898"/>
      </dsp:txXfrm>
    </dsp:sp>
    <dsp:sp modelId="{8A3D847A-5219-4A58-B61B-4924F4AAF728}">
      <dsp:nvSpPr>
        <dsp:cNvPr id="0" name=""/>
        <dsp:cNvSpPr/>
      </dsp:nvSpPr>
      <dsp:spPr>
        <a:xfrm>
          <a:off x="0" y="1335828"/>
          <a:ext cx="8382000" cy="4696117"/>
        </a:xfrm>
        <a:prstGeom prst="round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endParaRPr lang="en-US" sz="4000" kern="1200" dirty="0"/>
        </a:p>
      </dsp:txBody>
      <dsp:txXfrm>
        <a:off x="229246" y="1565074"/>
        <a:ext cx="7923508" cy="423762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A5BDF9-8394-4CF4-936F-A06F2ACA9A81}">
      <dsp:nvSpPr>
        <dsp:cNvPr id="0" name=""/>
        <dsp:cNvSpPr/>
      </dsp:nvSpPr>
      <dsp:spPr>
        <a:xfrm>
          <a:off x="0" y="152401"/>
          <a:ext cx="8229599" cy="2724146"/>
        </a:xfrm>
        <a:prstGeom prst="rect">
          <a:avLst/>
        </a:prstGeom>
        <a:solidFill>
          <a:schemeClr val="tx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t> ICTs Application as a tools for repositioning of Academic Library for Effective and </a:t>
          </a:r>
          <a:r>
            <a:rPr lang="en-US" sz="2400" b="1" kern="1200" dirty="0" smtClean="0"/>
            <a:t>Efficiency in Nigerian universities</a:t>
          </a:r>
          <a:endParaRPr lang="en-US" sz="2400" kern="1200" dirty="0" smtClean="0"/>
        </a:p>
      </dsp:txBody>
      <dsp:txXfrm>
        <a:off x="0" y="152401"/>
        <a:ext cx="8229599" cy="2724146"/>
      </dsp:txXfrm>
    </dsp:sp>
    <dsp:sp modelId="{C544A479-B33C-41B8-88C6-C61C226B22D8}">
      <dsp:nvSpPr>
        <dsp:cNvPr id="0" name=""/>
        <dsp:cNvSpPr/>
      </dsp:nvSpPr>
      <dsp:spPr>
        <a:xfrm>
          <a:off x="0" y="5086349"/>
          <a:ext cx="2768926" cy="1543050"/>
        </a:xfrm>
        <a:prstGeom prst="rect">
          <a:avLst/>
        </a:prstGeom>
        <a:solidFill>
          <a:srgbClr val="0070C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en-US" sz="3900" b="1" kern="1200" dirty="0" smtClean="0"/>
            <a:t>GSM phone;</a:t>
          </a:r>
          <a:endParaRPr lang="en-US" sz="3900" kern="1200" dirty="0"/>
        </a:p>
      </dsp:txBody>
      <dsp:txXfrm>
        <a:off x="0" y="5086349"/>
        <a:ext cx="2768926" cy="1543050"/>
      </dsp:txXfrm>
    </dsp:sp>
    <dsp:sp modelId="{4824EF80-FAFA-424C-82BA-F848C8A5FD29}">
      <dsp:nvSpPr>
        <dsp:cNvPr id="0" name=""/>
        <dsp:cNvSpPr/>
      </dsp:nvSpPr>
      <dsp:spPr>
        <a:xfrm>
          <a:off x="5512121" y="3028950"/>
          <a:ext cx="2571749" cy="1543050"/>
        </a:xfrm>
        <a:prstGeom prst="rect">
          <a:avLst/>
        </a:prstGeom>
        <a:solidFill>
          <a:srgbClr val="0070C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en-US" sz="3900" b="1" kern="1200" dirty="0" smtClean="0"/>
            <a:t>Video, film,</a:t>
          </a:r>
          <a:endParaRPr lang="en-US" sz="3900" kern="1200" dirty="0"/>
        </a:p>
      </dsp:txBody>
      <dsp:txXfrm>
        <a:off x="5512121" y="3028950"/>
        <a:ext cx="2571749" cy="1543050"/>
      </dsp:txXfrm>
    </dsp:sp>
    <dsp:sp modelId="{3A61097B-698E-407B-BAE1-0649B0B4B331}">
      <dsp:nvSpPr>
        <dsp:cNvPr id="0" name=""/>
        <dsp:cNvSpPr/>
      </dsp:nvSpPr>
      <dsp:spPr>
        <a:xfrm>
          <a:off x="0" y="2952749"/>
          <a:ext cx="2571749" cy="1543050"/>
        </a:xfrm>
        <a:prstGeom prst="rect">
          <a:avLst/>
        </a:prstGeom>
        <a:solidFill>
          <a:srgbClr val="0070C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en-US" sz="3900" b="1" kern="1200" dirty="0" smtClean="0"/>
            <a:t>Computer;</a:t>
          </a:r>
          <a:endParaRPr lang="en-US" sz="3900" kern="1200" dirty="0" smtClean="0"/>
        </a:p>
      </dsp:txBody>
      <dsp:txXfrm>
        <a:off x="0" y="2952749"/>
        <a:ext cx="2571749" cy="1543050"/>
      </dsp:txXfrm>
    </dsp:sp>
    <dsp:sp modelId="{2E8F57F7-0E02-4F46-9891-3DDD7B4D71B7}">
      <dsp:nvSpPr>
        <dsp:cNvPr id="0" name=""/>
        <dsp:cNvSpPr/>
      </dsp:nvSpPr>
      <dsp:spPr>
        <a:xfrm>
          <a:off x="2895610" y="4038593"/>
          <a:ext cx="2571749" cy="1543050"/>
        </a:xfrm>
        <a:prstGeom prst="rect">
          <a:avLst/>
        </a:prstGeom>
        <a:solidFill>
          <a:schemeClr val="tx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en-US" sz="3900" b="1" kern="1200" dirty="0" smtClean="0"/>
            <a:t>Projectors;</a:t>
          </a:r>
          <a:endParaRPr lang="en-US" sz="3900" kern="1200" dirty="0"/>
        </a:p>
      </dsp:txBody>
      <dsp:txXfrm>
        <a:off x="2895610" y="4038593"/>
        <a:ext cx="2571749" cy="1543050"/>
      </dsp:txXfrm>
    </dsp:sp>
    <dsp:sp modelId="{6816FD48-E3D9-4BEC-95A6-5A2295C8D8EE}">
      <dsp:nvSpPr>
        <dsp:cNvPr id="0" name=""/>
        <dsp:cNvSpPr/>
      </dsp:nvSpPr>
      <dsp:spPr>
        <a:xfrm>
          <a:off x="5562592" y="5086350"/>
          <a:ext cx="2571749" cy="1543050"/>
        </a:xfrm>
        <a:prstGeom prst="rect">
          <a:avLst/>
        </a:prstGeom>
        <a:solidFill>
          <a:srgbClr val="0070C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en-US" sz="3900" b="1" kern="1200" dirty="0" smtClean="0"/>
            <a:t>television</a:t>
          </a:r>
          <a:r>
            <a:rPr lang="en-US" sz="3900" kern="1200" dirty="0" smtClean="0"/>
            <a:t>.</a:t>
          </a:r>
          <a:endParaRPr lang="en-US" sz="3900" kern="1200" dirty="0"/>
        </a:p>
      </dsp:txBody>
      <dsp:txXfrm>
        <a:off x="5562592" y="5086350"/>
        <a:ext cx="2571749" cy="154305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A5BDF9-8394-4CF4-936F-A06F2ACA9A81}">
      <dsp:nvSpPr>
        <dsp:cNvPr id="0" name=""/>
        <dsp:cNvSpPr/>
      </dsp:nvSpPr>
      <dsp:spPr>
        <a:xfrm>
          <a:off x="0" y="0"/>
          <a:ext cx="8229599" cy="1543050"/>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b="1" kern="1200" dirty="0" smtClean="0"/>
            <a:t>Challenges of Using ICT </a:t>
          </a:r>
          <a:r>
            <a:rPr lang="en-US" sz="2000" b="1" kern="1200" dirty="0" smtClean="0"/>
            <a:t>as a tools for repositioning of Academic Library for Effective and Efficiency </a:t>
          </a:r>
          <a:r>
            <a:rPr lang="en-GB" sz="2000" b="1" kern="1200" dirty="0" smtClean="0"/>
            <a:t>in the University Libraries.</a:t>
          </a:r>
        </a:p>
        <a:p>
          <a:pPr lvl="0" algn="ctr" defTabSz="889000" rtl="0">
            <a:lnSpc>
              <a:spcPct val="90000"/>
            </a:lnSpc>
            <a:spcBef>
              <a:spcPct val="0"/>
            </a:spcBef>
            <a:spcAft>
              <a:spcPct val="35000"/>
            </a:spcAft>
          </a:pPr>
          <a:r>
            <a:rPr lang="en-US" sz="1600" kern="1200" dirty="0" smtClean="0"/>
            <a:t>Despite the enormous importance of using ICT in enhancing library services, this still poses a number of challenges which include:</a:t>
          </a:r>
          <a:endParaRPr lang="en-US" sz="1600" kern="1200" dirty="0"/>
        </a:p>
      </dsp:txBody>
      <dsp:txXfrm>
        <a:off x="0" y="0"/>
        <a:ext cx="8229599" cy="1543050"/>
      </dsp:txXfrm>
    </dsp:sp>
    <dsp:sp modelId="{C544A479-B33C-41B8-88C6-C61C226B22D8}">
      <dsp:nvSpPr>
        <dsp:cNvPr id="0" name=""/>
        <dsp:cNvSpPr/>
      </dsp:nvSpPr>
      <dsp:spPr>
        <a:xfrm>
          <a:off x="0" y="4534982"/>
          <a:ext cx="2616524" cy="2018216"/>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i="1" kern="1200" dirty="0" smtClean="0"/>
            <a:t>Lack of confidence in the face of increasingly information technology;</a:t>
          </a:r>
          <a:endParaRPr lang="en-US" sz="2500" kern="1200" dirty="0" smtClean="0"/>
        </a:p>
      </dsp:txBody>
      <dsp:txXfrm>
        <a:off x="0" y="4534982"/>
        <a:ext cx="2616524" cy="2018216"/>
      </dsp:txXfrm>
    </dsp:sp>
    <dsp:sp modelId="{4824EF80-FAFA-424C-82BA-F848C8A5FD29}">
      <dsp:nvSpPr>
        <dsp:cNvPr id="0" name=""/>
        <dsp:cNvSpPr/>
      </dsp:nvSpPr>
      <dsp:spPr>
        <a:xfrm>
          <a:off x="5435920" y="1828804"/>
          <a:ext cx="2571749" cy="1847848"/>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GB" sz="2500" i="1" kern="1200" dirty="0" smtClean="0"/>
            <a:t>Information access;</a:t>
          </a:r>
          <a:endParaRPr lang="en-US" sz="2500" kern="1200" dirty="0"/>
        </a:p>
      </dsp:txBody>
      <dsp:txXfrm>
        <a:off x="5435920" y="1828804"/>
        <a:ext cx="2571749" cy="1847848"/>
      </dsp:txXfrm>
    </dsp:sp>
    <dsp:sp modelId="{3A61097B-698E-407B-BAE1-0649B0B4B331}">
      <dsp:nvSpPr>
        <dsp:cNvPr id="0" name=""/>
        <dsp:cNvSpPr/>
      </dsp:nvSpPr>
      <dsp:spPr>
        <a:xfrm>
          <a:off x="0" y="1676407"/>
          <a:ext cx="2571749" cy="1962142"/>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i="1" kern="1200" dirty="0" smtClean="0"/>
            <a:t>Demands for new skills;</a:t>
          </a:r>
        </a:p>
      </dsp:txBody>
      <dsp:txXfrm>
        <a:off x="0" y="1676407"/>
        <a:ext cx="2571749" cy="1962142"/>
      </dsp:txXfrm>
    </dsp:sp>
    <dsp:sp modelId="{2E8F57F7-0E02-4F46-9891-3DDD7B4D71B7}">
      <dsp:nvSpPr>
        <dsp:cNvPr id="0" name=""/>
        <dsp:cNvSpPr/>
      </dsp:nvSpPr>
      <dsp:spPr>
        <a:xfrm>
          <a:off x="2743208" y="3657606"/>
          <a:ext cx="2571749" cy="1543050"/>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i="1" kern="1200" dirty="0" smtClean="0"/>
            <a:t>Lack of maintenance culture;</a:t>
          </a:r>
        </a:p>
      </dsp:txBody>
      <dsp:txXfrm>
        <a:off x="2743208" y="3657606"/>
        <a:ext cx="2571749" cy="1543050"/>
      </dsp:txXfrm>
    </dsp:sp>
    <dsp:sp modelId="{6816FD48-E3D9-4BEC-95A6-5A2295C8D8EE}">
      <dsp:nvSpPr>
        <dsp:cNvPr id="0" name=""/>
        <dsp:cNvSpPr/>
      </dsp:nvSpPr>
      <dsp:spPr>
        <a:xfrm>
          <a:off x="5562592" y="4171954"/>
          <a:ext cx="2571749" cy="2457445"/>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i="1" kern="1200" dirty="0" smtClean="0"/>
            <a:t>Cost / Funding.</a:t>
          </a:r>
          <a:endParaRPr lang="en-US" sz="2500" kern="1200" dirty="0"/>
        </a:p>
      </dsp:txBody>
      <dsp:txXfrm>
        <a:off x="5562592" y="4171954"/>
        <a:ext cx="2571749" cy="245744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668C6-12ED-489E-80C2-637EE6FCD882}">
      <dsp:nvSpPr>
        <dsp:cNvPr id="0" name=""/>
        <dsp:cNvSpPr/>
      </dsp:nvSpPr>
      <dsp:spPr>
        <a:xfrm>
          <a:off x="0" y="198355"/>
          <a:ext cx="8382000" cy="959584"/>
        </a:xfrm>
        <a:prstGeom prst="roundRect">
          <a:avLst/>
        </a:prstGeom>
        <a:solidFill>
          <a:srgbClr val="007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GB" sz="4000" b="1" kern="1200" dirty="0" smtClean="0">
              <a:solidFill>
                <a:schemeClr val="bg1"/>
              </a:solidFill>
            </a:rPr>
            <a:t>Take home points </a:t>
          </a:r>
          <a:endParaRPr lang="en-US" sz="4000" kern="1200" dirty="0">
            <a:solidFill>
              <a:schemeClr val="bg1"/>
            </a:solidFill>
          </a:endParaRPr>
        </a:p>
      </dsp:txBody>
      <dsp:txXfrm>
        <a:off x="46843" y="245198"/>
        <a:ext cx="8288314" cy="865898"/>
      </dsp:txXfrm>
    </dsp:sp>
    <dsp:sp modelId="{8A3D847A-5219-4A58-B61B-4924F4AAF728}">
      <dsp:nvSpPr>
        <dsp:cNvPr id="0" name=""/>
        <dsp:cNvSpPr/>
      </dsp:nvSpPr>
      <dsp:spPr>
        <a:xfrm>
          <a:off x="0" y="1371599"/>
          <a:ext cx="8382000" cy="4696117"/>
        </a:xfrm>
        <a:prstGeom prst="round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endParaRPr lang="en-US" sz="4000" kern="1200" dirty="0"/>
        </a:p>
      </dsp:txBody>
      <dsp:txXfrm>
        <a:off x="229246" y="1600845"/>
        <a:ext cx="7923508" cy="423762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668C6-12ED-489E-80C2-637EE6FCD882}">
      <dsp:nvSpPr>
        <dsp:cNvPr id="0" name=""/>
        <dsp:cNvSpPr/>
      </dsp:nvSpPr>
      <dsp:spPr>
        <a:xfrm>
          <a:off x="0" y="289605"/>
          <a:ext cx="8382000" cy="929597"/>
        </a:xfrm>
        <a:prstGeom prst="roundRect">
          <a:avLst/>
        </a:prstGeom>
        <a:solidFill>
          <a:srgbClr val="007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GB" sz="3800" b="1" kern="1200" dirty="0" smtClean="0">
              <a:solidFill>
                <a:schemeClr val="bg1"/>
              </a:solidFill>
            </a:rPr>
            <a:t>More take home points </a:t>
          </a:r>
          <a:endParaRPr lang="en-US" sz="3800" kern="1200" dirty="0">
            <a:solidFill>
              <a:schemeClr val="bg1"/>
            </a:solidFill>
          </a:endParaRPr>
        </a:p>
      </dsp:txBody>
      <dsp:txXfrm>
        <a:off x="45379" y="334984"/>
        <a:ext cx="8291242" cy="838839"/>
      </dsp:txXfrm>
    </dsp:sp>
    <dsp:sp modelId="{8A3D847A-5219-4A58-B61B-4924F4AAF728}">
      <dsp:nvSpPr>
        <dsp:cNvPr id="0" name=""/>
        <dsp:cNvSpPr/>
      </dsp:nvSpPr>
      <dsp:spPr>
        <a:xfrm>
          <a:off x="0" y="1391532"/>
          <a:ext cx="8382000" cy="4549363"/>
        </a:xfrm>
        <a:prstGeom prst="round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endParaRPr lang="en-US" sz="3800" kern="1200" dirty="0"/>
        </a:p>
      </dsp:txBody>
      <dsp:txXfrm>
        <a:off x="222082" y="1613614"/>
        <a:ext cx="7937836" cy="410519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43786-0DB5-49B7-A0E4-27186E5EDD29}">
      <dsp:nvSpPr>
        <dsp:cNvPr id="0" name=""/>
        <dsp:cNvSpPr/>
      </dsp:nvSpPr>
      <dsp:spPr>
        <a:xfrm rot="10800000">
          <a:off x="1470350" y="1590"/>
          <a:ext cx="4716995" cy="1128941"/>
        </a:xfrm>
        <a:prstGeom prst="homePlat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32" tIns="72390" rIns="135128" bIns="72390" numCol="1" spcCol="1270" anchor="ctr" anchorCtr="0">
          <a:noAutofit/>
        </a:bodyPr>
        <a:lstStyle/>
        <a:p>
          <a:pPr lvl="0" algn="ctr" defTabSz="844550">
            <a:lnSpc>
              <a:spcPct val="90000"/>
            </a:lnSpc>
            <a:spcBef>
              <a:spcPct val="0"/>
            </a:spcBef>
            <a:spcAft>
              <a:spcPct val="35000"/>
            </a:spcAft>
            <a:buFont typeface="+mj-lt"/>
            <a:buNone/>
          </a:pPr>
          <a:r>
            <a:rPr lang="en-US" sz="1900" kern="1200" dirty="0" smtClean="0"/>
            <a:t>1.</a:t>
          </a:r>
          <a:r>
            <a:rPr lang="en-US" sz="1900" b="1" i="1" kern="1200" dirty="0" smtClean="0"/>
            <a:t>Adequate funding of university libraries;</a:t>
          </a:r>
        </a:p>
        <a:p>
          <a:pPr lvl="0" algn="ctr" defTabSz="844550">
            <a:lnSpc>
              <a:spcPct val="90000"/>
            </a:lnSpc>
            <a:spcBef>
              <a:spcPct val="0"/>
            </a:spcBef>
            <a:spcAft>
              <a:spcPct val="35000"/>
            </a:spcAft>
            <a:buFont typeface="+mj-lt"/>
            <a:buNone/>
          </a:pPr>
          <a:r>
            <a:rPr lang="en-US" sz="1900" b="1" i="1" kern="1200" dirty="0" smtClean="0"/>
            <a:t>2.Effective communication;</a:t>
          </a:r>
          <a:endParaRPr lang="en-US" sz="1900" kern="1200" dirty="0"/>
        </a:p>
      </dsp:txBody>
      <dsp:txXfrm rot="10800000">
        <a:off x="1752585" y="1590"/>
        <a:ext cx="4434760" cy="1128941"/>
      </dsp:txXfrm>
    </dsp:sp>
    <dsp:sp modelId="{3D2A8E65-D944-4D54-8653-D38ADD27E9A0}">
      <dsp:nvSpPr>
        <dsp:cNvPr id="0" name=""/>
        <dsp:cNvSpPr/>
      </dsp:nvSpPr>
      <dsp:spPr>
        <a:xfrm>
          <a:off x="905879" y="1590"/>
          <a:ext cx="1128941" cy="1128941"/>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3AF2E6-45B0-401D-9001-B37DDCF0BF1A}">
      <dsp:nvSpPr>
        <dsp:cNvPr id="0" name=""/>
        <dsp:cNvSpPr/>
      </dsp:nvSpPr>
      <dsp:spPr>
        <a:xfrm rot="10800000">
          <a:off x="1470350" y="1467529"/>
          <a:ext cx="4716995" cy="1128941"/>
        </a:xfrm>
        <a:prstGeom prst="homePlat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32" tIns="72390" rIns="135128" bIns="72390" numCol="1" spcCol="1270" anchor="ctr" anchorCtr="0">
          <a:noAutofit/>
        </a:bodyPr>
        <a:lstStyle/>
        <a:p>
          <a:pPr lvl="0" algn="ctr" defTabSz="844550">
            <a:lnSpc>
              <a:spcPct val="90000"/>
            </a:lnSpc>
            <a:spcBef>
              <a:spcPct val="0"/>
            </a:spcBef>
            <a:spcAft>
              <a:spcPct val="35000"/>
            </a:spcAft>
            <a:buFont typeface="+mj-lt"/>
            <a:buNone/>
          </a:pPr>
          <a:r>
            <a:rPr lang="en-GB" sz="1900" kern="1200" dirty="0" smtClean="0"/>
            <a:t>3. </a:t>
          </a:r>
          <a:r>
            <a:rPr lang="en-US" sz="1900" b="1" i="1" kern="1200" dirty="0" smtClean="0"/>
            <a:t>Adopting of good leadership style;</a:t>
          </a:r>
        </a:p>
        <a:p>
          <a:pPr lvl="0" algn="ctr" defTabSz="844550">
            <a:lnSpc>
              <a:spcPct val="90000"/>
            </a:lnSpc>
            <a:spcBef>
              <a:spcPct val="0"/>
            </a:spcBef>
            <a:spcAft>
              <a:spcPct val="35000"/>
            </a:spcAft>
            <a:buFont typeface="+mj-lt"/>
            <a:buNone/>
          </a:pPr>
          <a:r>
            <a:rPr lang="en-US" sz="1900" b="1" i="1" kern="1200" dirty="0" smtClean="0"/>
            <a:t>4.Recruitment of adequately skilled staff;</a:t>
          </a:r>
          <a:endParaRPr lang="en-US" sz="1900" kern="1200" dirty="0"/>
        </a:p>
      </dsp:txBody>
      <dsp:txXfrm rot="10800000">
        <a:off x="1752585" y="1467529"/>
        <a:ext cx="4434760" cy="1128941"/>
      </dsp:txXfrm>
    </dsp:sp>
    <dsp:sp modelId="{0DDBB0B6-DE86-470A-BC7A-C51D8ECCFD04}">
      <dsp:nvSpPr>
        <dsp:cNvPr id="0" name=""/>
        <dsp:cNvSpPr/>
      </dsp:nvSpPr>
      <dsp:spPr>
        <a:xfrm>
          <a:off x="905879" y="1467529"/>
          <a:ext cx="1128941" cy="1128941"/>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C1C934-A092-4E24-B576-33F95DD543A8}">
      <dsp:nvSpPr>
        <dsp:cNvPr id="0" name=""/>
        <dsp:cNvSpPr/>
      </dsp:nvSpPr>
      <dsp:spPr>
        <a:xfrm rot="10800000">
          <a:off x="1447803" y="2935058"/>
          <a:ext cx="4716995" cy="1128941"/>
        </a:xfrm>
        <a:prstGeom prst="homePlat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32" tIns="72390" rIns="135128" bIns="72390" numCol="1" spcCol="1270" anchor="ctr" anchorCtr="0">
          <a:noAutofit/>
        </a:bodyPr>
        <a:lstStyle/>
        <a:p>
          <a:pPr lvl="0" algn="ctr" defTabSz="844550">
            <a:lnSpc>
              <a:spcPct val="90000"/>
            </a:lnSpc>
            <a:spcBef>
              <a:spcPct val="0"/>
            </a:spcBef>
            <a:spcAft>
              <a:spcPct val="35000"/>
            </a:spcAft>
            <a:buFont typeface="+mj-lt"/>
            <a:buNone/>
          </a:pPr>
          <a:r>
            <a:rPr lang="en-GB" sz="1900" kern="1200" dirty="0" smtClean="0"/>
            <a:t>5. </a:t>
          </a:r>
          <a:r>
            <a:rPr lang="en-US" sz="1900" b="1" i="1" kern="1200" dirty="0" smtClean="0"/>
            <a:t>Training and retraining of library staff</a:t>
          </a:r>
          <a:r>
            <a:rPr lang="en-GB" sz="1900" kern="1200" dirty="0" smtClean="0"/>
            <a:t>.</a:t>
          </a:r>
          <a:endParaRPr lang="en-US" sz="1900" kern="1200" dirty="0"/>
        </a:p>
      </dsp:txBody>
      <dsp:txXfrm rot="10800000">
        <a:off x="1730038" y="2935058"/>
        <a:ext cx="4434760" cy="1128941"/>
      </dsp:txXfrm>
    </dsp:sp>
    <dsp:sp modelId="{DD4BF748-709B-4E63-BC94-1489A63D29B6}">
      <dsp:nvSpPr>
        <dsp:cNvPr id="0" name=""/>
        <dsp:cNvSpPr/>
      </dsp:nvSpPr>
      <dsp:spPr>
        <a:xfrm>
          <a:off x="905879" y="2933468"/>
          <a:ext cx="1128941" cy="1128941"/>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A5BDF9-8394-4CF4-936F-A06F2ACA9A81}">
      <dsp:nvSpPr>
        <dsp:cNvPr id="0" name=""/>
        <dsp:cNvSpPr/>
      </dsp:nvSpPr>
      <dsp:spPr>
        <a:xfrm>
          <a:off x="0" y="0"/>
          <a:ext cx="8229599" cy="1543050"/>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t>Advantages</a:t>
          </a:r>
          <a:endParaRPr lang="en-US" sz="3200" kern="1200" dirty="0"/>
        </a:p>
      </dsp:txBody>
      <dsp:txXfrm>
        <a:off x="0" y="0"/>
        <a:ext cx="8229599" cy="1543050"/>
      </dsp:txXfrm>
    </dsp:sp>
    <dsp:sp modelId="{C544A479-B33C-41B8-88C6-C61C226B22D8}">
      <dsp:nvSpPr>
        <dsp:cNvPr id="0" name=""/>
        <dsp:cNvSpPr/>
      </dsp:nvSpPr>
      <dsp:spPr>
        <a:xfrm>
          <a:off x="0" y="4534982"/>
          <a:ext cx="2616524" cy="2018216"/>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B. There is a mental development. </a:t>
          </a:r>
          <a:endParaRPr lang="en-US" sz="2300" kern="1200" dirty="0"/>
        </a:p>
      </dsp:txBody>
      <dsp:txXfrm>
        <a:off x="0" y="4534982"/>
        <a:ext cx="2616524" cy="2018216"/>
      </dsp:txXfrm>
    </dsp:sp>
    <dsp:sp modelId="{4824EF80-FAFA-424C-82BA-F848C8A5FD29}">
      <dsp:nvSpPr>
        <dsp:cNvPr id="0" name=""/>
        <dsp:cNvSpPr/>
      </dsp:nvSpPr>
      <dsp:spPr>
        <a:xfrm>
          <a:off x="5435920" y="1828804"/>
          <a:ext cx="2571749" cy="1847848"/>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D. Students’ information and data are not in the danger of being lost easily.</a:t>
          </a:r>
          <a:endParaRPr lang="en-US" sz="2300" kern="1200" dirty="0"/>
        </a:p>
      </dsp:txBody>
      <dsp:txXfrm>
        <a:off x="5435920" y="1828804"/>
        <a:ext cx="2571749" cy="1847848"/>
      </dsp:txXfrm>
    </dsp:sp>
    <dsp:sp modelId="{3A61097B-698E-407B-BAE1-0649B0B4B331}">
      <dsp:nvSpPr>
        <dsp:cNvPr id="0" name=""/>
        <dsp:cNvSpPr/>
      </dsp:nvSpPr>
      <dsp:spPr>
        <a:xfrm>
          <a:off x="0" y="1676407"/>
          <a:ext cx="2571749" cy="1962142"/>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A. Many people can be educated at the same time, if a meaningful result is obtained.</a:t>
          </a:r>
        </a:p>
      </dsp:txBody>
      <dsp:txXfrm>
        <a:off x="0" y="1676407"/>
        <a:ext cx="2571749" cy="1962142"/>
      </dsp:txXfrm>
    </dsp:sp>
    <dsp:sp modelId="{2E8F57F7-0E02-4F46-9891-3DDD7B4D71B7}">
      <dsp:nvSpPr>
        <dsp:cNvPr id="0" name=""/>
        <dsp:cNvSpPr/>
      </dsp:nvSpPr>
      <dsp:spPr>
        <a:xfrm>
          <a:off x="2743208" y="3657606"/>
          <a:ext cx="2571749" cy="1543050"/>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C. The world is becoming a global village with use of ICTs.</a:t>
          </a:r>
        </a:p>
      </dsp:txBody>
      <dsp:txXfrm>
        <a:off x="2743208" y="3657606"/>
        <a:ext cx="2571749" cy="1543050"/>
      </dsp:txXfrm>
    </dsp:sp>
    <dsp:sp modelId="{6816FD48-E3D9-4BEC-95A6-5A2295C8D8EE}">
      <dsp:nvSpPr>
        <dsp:cNvPr id="0" name=""/>
        <dsp:cNvSpPr/>
      </dsp:nvSpPr>
      <dsp:spPr>
        <a:xfrm>
          <a:off x="5562592" y="4171954"/>
          <a:ext cx="2571749" cy="2457445"/>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E. This increases our knowledge of these ICT applications.</a:t>
          </a:r>
          <a:endParaRPr lang="en-US" sz="2300" kern="1200" dirty="0"/>
        </a:p>
      </dsp:txBody>
      <dsp:txXfrm>
        <a:off x="5562592" y="4171954"/>
        <a:ext cx="2571749" cy="245744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3AEA7-5940-499F-B2D7-933B1A94DF81}">
      <dsp:nvSpPr>
        <dsp:cNvPr id="0" name=""/>
        <dsp:cNvSpPr/>
      </dsp:nvSpPr>
      <dsp:spPr>
        <a:xfrm>
          <a:off x="0" y="0"/>
          <a:ext cx="7772400" cy="1633817"/>
        </a:xfrm>
        <a:prstGeom prst="roundRect">
          <a:avLst>
            <a:gd name="adj" fmla="val 10000"/>
          </a:avLst>
        </a:prstGeom>
        <a:solidFill>
          <a:srgbClr val="0070C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GB" sz="1800" b="1" kern="1200" dirty="0" smtClean="0"/>
            <a:t>1} </a:t>
          </a:r>
          <a:r>
            <a:rPr lang="en-US" sz="1800" kern="1200" dirty="0" smtClean="0"/>
            <a:t>ICT application make some people lazy and students stop reading the values in books AND some people  use ICT to fraud.</a:t>
          </a:r>
        </a:p>
      </dsp:txBody>
      <dsp:txXfrm>
        <a:off x="47853" y="47853"/>
        <a:ext cx="6009383" cy="1538111"/>
      </dsp:txXfrm>
    </dsp:sp>
    <dsp:sp modelId="{5B2CA08F-9A45-4831-B3EC-F33BE2593B6B}">
      <dsp:nvSpPr>
        <dsp:cNvPr id="0" name=""/>
        <dsp:cNvSpPr/>
      </dsp:nvSpPr>
      <dsp:spPr>
        <a:xfrm>
          <a:off x="685800" y="1906120"/>
          <a:ext cx="7772400" cy="1633817"/>
        </a:xfrm>
        <a:prstGeom prst="roundRect">
          <a:avLst>
            <a:gd name="adj" fmla="val 10000"/>
          </a:avLst>
        </a:prstGeom>
        <a:solidFill>
          <a:schemeClr val="tx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GB" sz="1800" b="1" kern="1200" dirty="0" smtClean="0">
              <a:solidFill>
                <a:schemeClr val="bg1"/>
              </a:solidFill>
            </a:rPr>
            <a:t>2} </a:t>
          </a:r>
          <a:r>
            <a:rPr lang="en-US" sz="1800" kern="1200" dirty="0" smtClean="0"/>
            <a:t>Students crack their brains in order to manipulate the computer and execute their hidden agenda.</a:t>
          </a:r>
          <a:endParaRPr lang="en-GB" sz="1800" b="1" kern="1200" dirty="0">
            <a:solidFill>
              <a:schemeClr val="bg1"/>
            </a:solidFill>
          </a:endParaRPr>
        </a:p>
      </dsp:txBody>
      <dsp:txXfrm>
        <a:off x="733653" y="1953973"/>
        <a:ext cx="5928913" cy="1538111"/>
      </dsp:txXfrm>
    </dsp:sp>
    <dsp:sp modelId="{F0558D89-553A-423F-BFBA-CD81DDC0257F}">
      <dsp:nvSpPr>
        <dsp:cNvPr id="0" name=""/>
        <dsp:cNvSpPr/>
      </dsp:nvSpPr>
      <dsp:spPr>
        <a:xfrm>
          <a:off x="1371600" y="3812241"/>
          <a:ext cx="7772400" cy="1633817"/>
        </a:xfrm>
        <a:prstGeom prst="roundRect">
          <a:avLst>
            <a:gd name="adj" fmla="val 10000"/>
          </a:avLst>
        </a:prstGeom>
        <a:solidFill>
          <a:srgbClr val="0070C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US" sz="1800" kern="1200" dirty="0" smtClean="0"/>
            <a:t>To a large extent, given the productivity of ICT in University Libraries, the advantage superseded the disadvantages. We can always combat the inconvenience of using computer applications, but we cannot avoid or prevent future benefits. </a:t>
          </a:r>
          <a:endParaRPr lang="en-GB" sz="1800" b="0" kern="1200" dirty="0"/>
        </a:p>
      </dsp:txBody>
      <dsp:txXfrm>
        <a:off x="1419453" y="3860094"/>
        <a:ext cx="5928913" cy="1538111"/>
      </dsp:txXfrm>
    </dsp:sp>
    <dsp:sp modelId="{DBC4ECCD-CD15-4100-BEF2-EEB7748ED360}">
      <dsp:nvSpPr>
        <dsp:cNvPr id="0" name=""/>
        <dsp:cNvSpPr/>
      </dsp:nvSpPr>
      <dsp:spPr>
        <a:xfrm>
          <a:off x="6710419" y="1238978"/>
          <a:ext cx="1061981" cy="1061981"/>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GB" sz="3600" kern="1200"/>
        </a:p>
      </dsp:txBody>
      <dsp:txXfrm>
        <a:off x="6949365" y="1238978"/>
        <a:ext cx="584089" cy="799141"/>
      </dsp:txXfrm>
    </dsp:sp>
    <dsp:sp modelId="{6E903BF6-229C-4A2F-A130-1F138E412F0E}">
      <dsp:nvSpPr>
        <dsp:cNvPr id="0" name=""/>
        <dsp:cNvSpPr/>
      </dsp:nvSpPr>
      <dsp:spPr>
        <a:xfrm>
          <a:off x="7391398" y="3110758"/>
          <a:ext cx="1061981" cy="1061981"/>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GB" sz="3600" kern="1200"/>
        </a:p>
      </dsp:txBody>
      <dsp:txXfrm>
        <a:off x="7630344" y="3110758"/>
        <a:ext cx="584089" cy="7991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32E17-82EE-482E-8A9F-CA6925B14825}">
      <dsp:nvSpPr>
        <dsp:cNvPr id="0" name=""/>
        <dsp:cNvSpPr/>
      </dsp:nvSpPr>
      <dsp:spPr>
        <a:xfrm>
          <a:off x="0" y="452401"/>
          <a:ext cx="7543800" cy="531024"/>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baseline="0" dirty="0" smtClean="0"/>
            <a:t>University libraries </a:t>
          </a:r>
          <a:endParaRPr lang="en-US" sz="3200" b="1" kern="1200" baseline="0" dirty="0"/>
        </a:p>
      </dsp:txBody>
      <dsp:txXfrm>
        <a:off x="25922" y="478323"/>
        <a:ext cx="7491956" cy="47918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F97386-6EAF-4FD7-A386-57A1C95A5701}">
      <dsp:nvSpPr>
        <dsp:cNvPr id="0" name=""/>
        <dsp:cNvSpPr/>
      </dsp:nvSpPr>
      <dsp:spPr>
        <a:xfrm>
          <a:off x="1482" y="0"/>
          <a:ext cx="1553732" cy="4064000"/>
        </a:xfrm>
        <a:prstGeom prst="roundRect">
          <a:avLst>
            <a:gd name="adj" fmla="val 10000"/>
          </a:avLst>
        </a:prstGeom>
        <a:solidFill>
          <a:srgbClr val="0070C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buNone/>
          </a:pPr>
          <a:r>
            <a:rPr lang="en-US" sz="1600" b="1" kern="1200" dirty="0" smtClean="0">
              <a:solidFill>
                <a:schemeClr val="bg1"/>
              </a:solidFill>
            </a:rPr>
            <a:t>A. Internet and computer skills must be made mandatory to keep students and lecturers in the right and proper pedestrian.</a:t>
          </a:r>
          <a:endParaRPr lang="en-US" sz="1600" b="1" kern="1200" dirty="0">
            <a:solidFill>
              <a:schemeClr val="bg1"/>
            </a:solidFill>
          </a:endParaRPr>
        </a:p>
      </dsp:txBody>
      <dsp:txXfrm>
        <a:off x="1482" y="1625600"/>
        <a:ext cx="1553732" cy="1625600"/>
      </dsp:txXfrm>
    </dsp:sp>
    <dsp:sp modelId="{2C0AC6EA-961E-411E-AF03-CBE212054DAA}">
      <dsp:nvSpPr>
        <dsp:cNvPr id="0" name=""/>
        <dsp:cNvSpPr/>
      </dsp:nvSpPr>
      <dsp:spPr>
        <a:xfrm>
          <a:off x="76196" y="0"/>
          <a:ext cx="1353312" cy="1353312"/>
        </a:xfrm>
        <a:prstGeom prst="ellipse">
          <a:avLst/>
        </a:prstGeom>
        <a:solidFill>
          <a:schemeClr val="tx1"/>
        </a:solidFill>
        <a:ln w="9525" cap="flat" cmpd="sng" algn="ctr">
          <a:solidFill>
            <a:schemeClr val="tx1"/>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52852305-92D9-40C1-91B0-658996595529}">
      <dsp:nvSpPr>
        <dsp:cNvPr id="0" name=""/>
        <dsp:cNvSpPr/>
      </dsp:nvSpPr>
      <dsp:spPr>
        <a:xfrm>
          <a:off x="1601826" y="0"/>
          <a:ext cx="1553732" cy="4064000"/>
        </a:xfrm>
        <a:prstGeom prst="roundRect">
          <a:avLst>
            <a:gd name="adj" fmla="val 10000"/>
          </a:avLst>
        </a:prstGeom>
        <a:solidFill>
          <a:srgbClr val="0070C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buNone/>
          </a:pPr>
          <a:r>
            <a:rPr lang="en-US" sz="1200" b="1" kern="1200" dirty="0" smtClean="0">
              <a:latin typeface="Times New Roman" panose="02020603050405020304" pitchFamily="18" charset="0"/>
              <a:cs typeface="Times New Roman" panose="02020603050405020304" pitchFamily="18" charset="0"/>
            </a:rPr>
            <a:t>B. The government should be included in the budgets of funds that promote the purchase of ICT applications in the education sector in general and also in university libraries.</a:t>
          </a:r>
          <a:endParaRPr lang="en-US" sz="1200" b="1" kern="1200" dirty="0">
            <a:solidFill>
              <a:schemeClr val="accent1"/>
            </a:solidFill>
            <a:latin typeface="Times New Roman" panose="02020603050405020304" pitchFamily="18" charset="0"/>
            <a:cs typeface="Times New Roman" panose="02020603050405020304" pitchFamily="18" charset="0"/>
          </a:endParaRPr>
        </a:p>
      </dsp:txBody>
      <dsp:txXfrm>
        <a:off x="1601826" y="1625600"/>
        <a:ext cx="1553732" cy="1625600"/>
      </dsp:txXfrm>
    </dsp:sp>
    <dsp:sp modelId="{2543E540-2C9F-44F9-B85E-4658105EB7F6}">
      <dsp:nvSpPr>
        <dsp:cNvPr id="0" name=""/>
        <dsp:cNvSpPr/>
      </dsp:nvSpPr>
      <dsp:spPr>
        <a:xfrm>
          <a:off x="1676405" y="0"/>
          <a:ext cx="1353312" cy="1353312"/>
        </a:xfrm>
        <a:prstGeom prst="ellipse">
          <a:avLst/>
        </a:prstGeom>
        <a:solidFill>
          <a:schemeClr val="tx1"/>
        </a:solidFill>
        <a:ln w="9525" cap="flat" cmpd="sng" algn="ctr">
          <a:solidFill>
            <a:schemeClr val="tx1"/>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0343653B-B43F-464D-BF21-2B061ABCC4D1}">
      <dsp:nvSpPr>
        <dsp:cNvPr id="0" name=""/>
        <dsp:cNvSpPr/>
      </dsp:nvSpPr>
      <dsp:spPr>
        <a:xfrm>
          <a:off x="3202171" y="0"/>
          <a:ext cx="1553732" cy="4064000"/>
        </a:xfrm>
        <a:prstGeom prst="roundRect">
          <a:avLst>
            <a:gd name="adj" fmla="val 10000"/>
          </a:avLst>
        </a:prstGeom>
        <a:solidFill>
          <a:srgbClr val="0070C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latin typeface="Times New Roman" panose="02020603050405020304" pitchFamily="18" charset="0"/>
              <a:cs typeface="Times New Roman" panose="02020603050405020304" pitchFamily="18" charset="0"/>
            </a:rPr>
            <a:t>C. University and, people in the library should not siphon funds that are meant for the procurement of these ICT applications.</a:t>
          </a:r>
          <a:endParaRPr lang="en-US" sz="1400" b="1" kern="1200" dirty="0">
            <a:solidFill>
              <a:srgbClr val="FF0000"/>
            </a:solidFill>
            <a:latin typeface="Times New Roman" panose="02020603050405020304" pitchFamily="18" charset="0"/>
            <a:cs typeface="Times New Roman" panose="02020603050405020304" pitchFamily="18" charset="0"/>
          </a:endParaRPr>
        </a:p>
      </dsp:txBody>
      <dsp:txXfrm>
        <a:off x="3202171" y="1625600"/>
        <a:ext cx="1553732" cy="1625600"/>
      </dsp:txXfrm>
    </dsp:sp>
    <dsp:sp modelId="{2C000E03-EE56-465F-820A-42131F4C00A1}">
      <dsp:nvSpPr>
        <dsp:cNvPr id="0" name=""/>
        <dsp:cNvSpPr/>
      </dsp:nvSpPr>
      <dsp:spPr>
        <a:xfrm>
          <a:off x="3276601" y="0"/>
          <a:ext cx="1353312" cy="1353312"/>
        </a:xfrm>
        <a:prstGeom prst="ellipse">
          <a:avLst/>
        </a:prstGeom>
        <a:solidFill>
          <a:schemeClr val="tx1"/>
        </a:solidFill>
        <a:ln w="9525" cap="flat" cmpd="sng" algn="ctr">
          <a:solidFill>
            <a:schemeClr val="tx1"/>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0C91905-A509-4A2C-929C-31846C093CA5}">
      <dsp:nvSpPr>
        <dsp:cNvPr id="0" name=""/>
        <dsp:cNvSpPr/>
      </dsp:nvSpPr>
      <dsp:spPr>
        <a:xfrm>
          <a:off x="4802516" y="0"/>
          <a:ext cx="1553732" cy="4064000"/>
        </a:xfrm>
        <a:prstGeom prst="roundRect">
          <a:avLst>
            <a:gd name="adj" fmla="val 10000"/>
          </a:avLst>
        </a:prstGeom>
        <a:solidFill>
          <a:srgbClr val="0070C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buFont typeface="+mj-lt"/>
            <a:buNone/>
          </a:pPr>
          <a:r>
            <a:rPr lang="en-US" sz="1400" b="1" kern="1200" dirty="0" smtClean="0">
              <a:solidFill>
                <a:schemeClr val="bg1"/>
              </a:solidFill>
              <a:latin typeface="Times New Roman" panose="02020603050405020304" pitchFamily="18" charset="0"/>
              <a:cs typeface="Times New Roman" panose="02020603050405020304" pitchFamily="18" charset="0"/>
            </a:rPr>
            <a:t>D. </a:t>
          </a:r>
          <a:r>
            <a:rPr lang="en-GB" sz="1400" b="1" kern="1200" dirty="0" smtClean="0">
              <a:solidFill>
                <a:schemeClr val="bg1"/>
              </a:solidFill>
              <a:latin typeface="Times New Roman" panose="02020603050405020304" pitchFamily="18" charset="0"/>
              <a:cs typeface="Times New Roman" panose="02020603050405020304" pitchFamily="18" charset="0"/>
            </a:rPr>
            <a:t>Adequate budgetary allocation should be provided by the government and administrators in order to meet up their financial requirement of the libraries.</a:t>
          </a:r>
          <a:endParaRPr lang="en-US" sz="1400" b="1" kern="1200" dirty="0">
            <a:solidFill>
              <a:schemeClr val="bg1"/>
            </a:solidFill>
            <a:latin typeface="Times New Roman" panose="02020603050405020304" pitchFamily="18" charset="0"/>
            <a:cs typeface="Times New Roman" panose="02020603050405020304" pitchFamily="18" charset="0"/>
          </a:endParaRPr>
        </a:p>
      </dsp:txBody>
      <dsp:txXfrm>
        <a:off x="4802516" y="1625600"/>
        <a:ext cx="1553732" cy="1625600"/>
      </dsp:txXfrm>
    </dsp:sp>
    <dsp:sp modelId="{F87A3EA4-63C5-45D0-81FC-F7D6ECB0C418}">
      <dsp:nvSpPr>
        <dsp:cNvPr id="0" name=""/>
        <dsp:cNvSpPr/>
      </dsp:nvSpPr>
      <dsp:spPr>
        <a:xfrm>
          <a:off x="4876796" y="0"/>
          <a:ext cx="1353312" cy="1353312"/>
        </a:xfrm>
        <a:prstGeom prst="ellipse">
          <a:avLst/>
        </a:prstGeom>
        <a:solidFill>
          <a:schemeClr val="tx1"/>
        </a:solidFill>
        <a:ln w="9525" cap="flat" cmpd="sng" algn="ctr">
          <a:solidFill>
            <a:schemeClr val="tx1"/>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70EC5308-0EAC-411A-B86D-C46D89DC6FA9}">
      <dsp:nvSpPr>
        <dsp:cNvPr id="0" name=""/>
        <dsp:cNvSpPr/>
      </dsp:nvSpPr>
      <dsp:spPr>
        <a:xfrm>
          <a:off x="228573" y="3454400"/>
          <a:ext cx="5849112" cy="609600"/>
        </a:xfrm>
        <a:prstGeom prst="leftRightArrow">
          <a:avLst/>
        </a:prstGeom>
        <a:solidFill>
          <a:schemeClr val="tx1"/>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A2A4B2-CAE5-4A45-8871-10BE328C24B2}">
      <dsp:nvSpPr>
        <dsp:cNvPr id="0" name=""/>
        <dsp:cNvSpPr/>
      </dsp:nvSpPr>
      <dsp:spPr>
        <a:xfrm>
          <a:off x="0" y="834031"/>
          <a:ext cx="6924261" cy="807923"/>
        </a:xfrm>
        <a:prstGeom prst="roundRect">
          <a:avLst>
            <a:gd name="adj" fmla="val 10000"/>
          </a:avLst>
        </a:prstGeom>
        <a:solidFill>
          <a:srgbClr val="0070C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AA7AC5-D878-43FD-A883-41D47D2A5FE8}">
      <dsp:nvSpPr>
        <dsp:cNvPr id="0" name=""/>
        <dsp:cNvSpPr/>
      </dsp:nvSpPr>
      <dsp:spPr>
        <a:xfrm flipV="1">
          <a:off x="212810" y="362260"/>
          <a:ext cx="1511311" cy="1747289"/>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4A1341-23BE-465A-B55E-B8CBD0E38E46}">
      <dsp:nvSpPr>
        <dsp:cNvPr id="0" name=""/>
        <dsp:cNvSpPr/>
      </dsp:nvSpPr>
      <dsp:spPr>
        <a:xfrm rot="10800000">
          <a:off x="212810" y="2456131"/>
          <a:ext cx="1511311" cy="3122148"/>
        </a:xfrm>
        <a:prstGeom prst="round2SameRect">
          <a:avLst>
            <a:gd name="adj1" fmla="val 10500"/>
            <a:gd name="adj2" fmla="val 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ZA" altLang="en-US" sz="1600" kern="1200" dirty="0" smtClean="0">
              <a:latin typeface="Times New Roman" panose="02020603050405020304" pitchFamily="18" charset="0"/>
              <a:cs typeface="Times New Roman" panose="02020603050405020304" pitchFamily="18" charset="0"/>
            </a:rPr>
            <a:t>1. How do we organize ICT applications to better support the university library services for sustainable development? </a:t>
          </a:r>
          <a:endParaRPr lang="en-US" sz="1600" kern="1200" dirty="0"/>
        </a:p>
      </dsp:txBody>
      <dsp:txXfrm rot="10800000">
        <a:off x="259288" y="2456131"/>
        <a:ext cx="1418355" cy="3075670"/>
      </dsp:txXfrm>
    </dsp:sp>
    <dsp:sp modelId="{F4B269EB-040E-45E6-ABB6-AF7791161E86}">
      <dsp:nvSpPr>
        <dsp:cNvPr id="0" name=""/>
        <dsp:cNvSpPr/>
      </dsp:nvSpPr>
      <dsp:spPr>
        <a:xfrm>
          <a:off x="1875253" y="333756"/>
          <a:ext cx="1511311" cy="1835658"/>
        </a:xfrm>
        <a:prstGeom prst="roundRect">
          <a:avLst>
            <a:gd name="adj" fmla="val 100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8C73E8-BD76-4E01-A787-1F45C0083AEE}">
      <dsp:nvSpPr>
        <dsp:cNvPr id="0" name=""/>
        <dsp:cNvSpPr/>
      </dsp:nvSpPr>
      <dsp:spPr>
        <a:xfrm rot="10800000">
          <a:off x="1875253" y="2503170"/>
          <a:ext cx="1511311" cy="3059430"/>
        </a:xfrm>
        <a:prstGeom prst="round2SameRect">
          <a:avLst>
            <a:gd name="adj1" fmla="val 10500"/>
            <a:gd name="adj2" fmla="val 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ZA" altLang="en-US" sz="1800" kern="1200" dirty="0" smtClean="0">
              <a:latin typeface="Times New Roman" panose="02020603050405020304" pitchFamily="18" charset="0"/>
              <a:cs typeface="Times New Roman" panose="02020603050405020304" pitchFamily="18" charset="0"/>
            </a:rPr>
            <a:t>2. How do we demonstrate and value the ICT applications through impact and usage measurements?</a:t>
          </a:r>
          <a:endParaRPr lang="en-US" sz="1800" kern="1200" dirty="0">
            <a:latin typeface="Times New Roman" panose="02020603050405020304" pitchFamily="18" charset="0"/>
            <a:cs typeface="Times New Roman" panose="02020603050405020304" pitchFamily="18" charset="0"/>
          </a:endParaRPr>
        </a:p>
      </dsp:txBody>
      <dsp:txXfrm rot="10800000">
        <a:off x="1921731" y="2503170"/>
        <a:ext cx="1418355" cy="3012952"/>
      </dsp:txXfrm>
    </dsp:sp>
    <dsp:sp modelId="{3D21196A-12AF-485D-AD18-80D54FB8D7E3}">
      <dsp:nvSpPr>
        <dsp:cNvPr id="0" name=""/>
        <dsp:cNvSpPr/>
      </dsp:nvSpPr>
      <dsp:spPr>
        <a:xfrm>
          <a:off x="3537696" y="333756"/>
          <a:ext cx="1511311" cy="1835658"/>
        </a:xfrm>
        <a:prstGeom prst="roundRect">
          <a:avLst>
            <a:gd name="adj" fmla="val 100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B302DD-95E6-43D1-9CBF-DF8500EAB798}">
      <dsp:nvSpPr>
        <dsp:cNvPr id="0" name=""/>
        <dsp:cNvSpPr/>
      </dsp:nvSpPr>
      <dsp:spPr>
        <a:xfrm rot="10800000">
          <a:off x="3537696" y="2503170"/>
          <a:ext cx="1511311" cy="3059430"/>
        </a:xfrm>
        <a:prstGeom prst="round2SameRect">
          <a:avLst>
            <a:gd name="adj1" fmla="val 10500"/>
            <a:gd name="adj2" fmla="val 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ZA" altLang="en-US" sz="1800" kern="1200" dirty="0" smtClean="0">
              <a:latin typeface="Times New Roman" panose="02020603050405020304" pitchFamily="18" charset="0"/>
              <a:cs typeface="Times New Roman" panose="02020603050405020304" pitchFamily="18" charset="0"/>
            </a:rPr>
            <a:t>3. How do we </a:t>
          </a:r>
          <a:r>
            <a:rPr lang="en-US" sz="1800" kern="1200" dirty="0" smtClean="0">
              <a:latin typeface="Times New Roman" panose="02020603050405020304" pitchFamily="18" charset="0"/>
              <a:cs typeface="Times New Roman" panose="02020603050405020304" pitchFamily="18" charset="0"/>
            </a:rPr>
            <a:t>purchase </a:t>
          </a:r>
          <a:r>
            <a:rPr lang="en-ZA" altLang="en-US" sz="1800" kern="1200" dirty="0" smtClean="0">
              <a:latin typeface="Times New Roman" panose="02020603050405020304" pitchFamily="18" charset="0"/>
              <a:cs typeface="Times New Roman" panose="02020603050405020304" pitchFamily="18" charset="0"/>
            </a:rPr>
            <a:t>good</a:t>
          </a:r>
          <a:r>
            <a:rPr lang="en-US" sz="1800" kern="1200" dirty="0" smtClean="0">
              <a:latin typeface="Times New Roman" panose="02020603050405020304" pitchFamily="18" charset="0"/>
              <a:cs typeface="Times New Roman" panose="02020603050405020304" pitchFamily="18" charset="0"/>
            </a:rPr>
            <a:t> ICT applications</a:t>
          </a:r>
          <a:r>
            <a:rPr lang="en-ZA" altLang="en-US" sz="1800" kern="1200" dirty="0" smtClean="0">
              <a:latin typeface="Times New Roman" panose="02020603050405020304" pitchFamily="18" charset="0"/>
              <a:cs typeface="Times New Roman" panose="02020603050405020304" pitchFamily="18" charset="0"/>
            </a:rPr>
            <a:t> in </a:t>
          </a:r>
          <a:r>
            <a:rPr lang="en-US" sz="1800" kern="1200" dirty="0" smtClean="0">
              <a:latin typeface="Times New Roman" panose="02020603050405020304" pitchFamily="18" charset="0"/>
              <a:cs typeface="Times New Roman" panose="02020603050405020304" pitchFamily="18" charset="0"/>
            </a:rPr>
            <a:t>education sector in general and also in university libraries</a:t>
          </a:r>
          <a:r>
            <a:rPr lang="en-ZA" altLang="en-US" sz="1800" kern="1200" dirty="0" smtClean="0">
              <a:latin typeface="Times New Roman" panose="02020603050405020304" pitchFamily="18" charset="0"/>
              <a:cs typeface="Times New Roman" panose="02020603050405020304" pitchFamily="18" charset="0"/>
            </a:rPr>
            <a:t>?</a:t>
          </a:r>
          <a:endParaRPr lang="en-US" sz="1800" kern="1200" dirty="0">
            <a:latin typeface="Times New Roman" panose="02020603050405020304" pitchFamily="18" charset="0"/>
            <a:cs typeface="Times New Roman" panose="02020603050405020304" pitchFamily="18" charset="0"/>
          </a:endParaRPr>
        </a:p>
      </dsp:txBody>
      <dsp:txXfrm rot="10800000">
        <a:off x="3584174" y="2503170"/>
        <a:ext cx="1418355" cy="3012952"/>
      </dsp:txXfrm>
    </dsp:sp>
    <dsp:sp modelId="{BC6B769F-9DA3-4CA5-964B-1C36FF15B50F}">
      <dsp:nvSpPr>
        <dsp:cNvPr id="0" name=""/>
        <dsp:cNvSpPr/>
      </dsp:nvSpPr>
      <dsp:spPr>
        <a:xfrm>
          <a:off x="5200138" y="333756"/>
          <a:ext cx="1511311" cy="1835658"/>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CDF7C7-C46A-46A3-B9CE-4AB76856B6B8}">
      <dsp:nvSpPr>
        <dsp:cNvPr id="0" name=""/>
        <dsp:cNvSpPr/>
      </dsp:nvSpPr>
      <dsp:spPr>
        <a:xfrm rot="10800000">
          <a:off x="5200138" y="2503170"/>
          <a:ext cx="1511311" cy="3059430"/>
        </a:xfrm>
        <a:prstGeom prst="round2SameRect">
          <a:avLst>
            <a:gd name="adj1" fmla="val 10500"/>
            <a:gd name="adj2" fmla="val 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ZA" altLang="en-US" sz="1600" kern="1200" dirty="0" smtClean="0">
              <a:latin typeface="Times New Roman" panose="02020603050405020304" pitchFamily="18" charset="0"/>
              <a:cs typeface="Times New Roman" panose="02020603050405020304" pitchFamily="18" charset="0"/>
            </a:rPr>
            <a:t>4. How do we capture &amp; communicate the value of ICT applications  within the university library services for sustainable development?</a:t>
          </a:r>
          <a:endParaRPr lang="en-US" sz="1600" kern="1200" dirty="0">
            <a:latin typeface="Times New Roman" panose="02020603050405020304" pitchFamily="18" charset="0"/>
            <a:cs typeface="Times New Roman" panose="02020603050405020304" pitchFamily="18" charset="0"/>
          </a:endParaRPr>
        </a:p>
      </dsp:txBody>
      <dsp:txXfrm rot="10800000">
        <a:off x="5246616" y="2503170"/>
        <a:ext cx="1418355" cy="301295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C8B4DB-FC1D-4792-AEC1-A33C1D1B23C8}">
      <dsp:nvSpPr>
        <dsp:cNvPr id="0" name=""/>
        <dsp:cNvSpPr/>
      </dsp:nvSpPr>
      <dsp:spPr>
        <a:xfrm>
          <a:off x="0" y="0"/>
          <a:ext cx="6096000" cy="1646789"/>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747B3D-C45E-454D-BBAA-CDD0DB8B84D7}">
      <dsp:nvSpPr>
        <dsp:cNvPr id="0" name=""/>
        <dsp:cNvSpPr/>
      </dsp:nvSpPr>
      <dsp:spPr>
        <a:xfrm flipV="1">
          <a:off x="87092" y="0"/>
          <a:ext cx="2725355" cy="553488"/>
        </a:xfrm>
        <a:prstGeom prst="roundRect">
          <a:avLst>
            <a:gd name="adj" fmla="val 100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A5BAD9-6DB8-4432-9A36-A5CB7B4394F1}">
      <dsp:nvSpPr>
        <dsp:cNvPr id="0" name=""/>
        <dsp:cNvSpPr/>
      </dsp:nvSpPr>
      <dsp:spPr>
        <a:xfrm rot="10800000">
          <a:off x="97012" y="739686"/>
          <a:ext cx="2725355" cy="2705367"/>
        </a:xfrm>
        <a:prstGeom prst="round2SameRect">
          <a:avLst>
            <a:gd name="adj1" fmla="val 10500"/>
            <a:gd name="adj2" fmla="val 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t" anchorCtr="0">
          <a:noAutofit/>
        </a:bodyPr>
        <a:lstStyle/>
        <a:p>
          <a:pPr lvl="0" algn="ctr" defTabSz="1600200">
            <a:lnSpc>
              <a:spcPct val="90000"/>
            </a:lnSpc>
            <a:spcBef>
              <a:spcPct val="0"/>
            </a:spcBef>
            <a:spcAft>
              <a:spcPct val="35000"/>
            </a:spcAft>
          </a:pPr>
          <a:r>
            <a:rPr lang="en-GB" sz="3600" b="0" kern="1200" dirty="0" smtClean="0">
              <a:latin typeface="Times New Roman" panose="02020603050405020304" pitchFamily="18" charset="0"/>
              <a:cs typeface="Times New Roman" panose="02020603050405020304" pitchFamily="18" charset="0"/>
            </a:rPr>
            <a:t>References</a:t>
          </a:r>
          <a:endParaRPr lang="en-GB" sz="3600" b="0" kern="1200" dirty="0">
            <a:latin typeface="Times New Roman" panose="02020603050405020304" pitchFamily="18" charset="0"/>
            <a:cs typeface="Times New Roman" panose="02020603050405020304" pitchFamily="18" charset="0"/>
          </a:endParaRPr>
        </a:p>
        <a:p>
          <a:pPr lvl="0" algn="l" defTabSz="1600200">
            <a:lnSpc>
              <a:spcPct val="90000"/>
            </a:lnSpc>
            <a:spcBef>
              <a:spcPct val="0"/>
            </a:spcBef>
            <a:spcAft>
              <a:spcPct val="35000"/>
            </a:spcAft>
          </a:pPr>
          <a:endParaRPr lang="en-US" sz="2000" b="1" kern="1200" dirty="0"/>
        </a:p>
      </dsp:txBody>
      <dsp:txXfrm rot="10800000">
        <a:off x="180211" y="739686"/>
        <a:ext cx="2558957" cy="2622168"/>
      </dsp:txXfrm>
    </dsp:sp>
    <dsp:sp modelId="{E47A91D6-3D77-47F9-8B2A-8B26D660CC6A}">
      <dsp:nvSpPr>
        <dsp:cNvPr id="0" name=""/>
        <dsp:cNvSpPr/>
      </dsp:nvSpPr>
      <dsp:spPr>
        <a:xfrm>
          <a:off x="3048000" y="0"/>
          <a:ext cx="2725355" cy="500061"/>
        </a:xfrm>
        <a:prstGeom prst="roundRect">
          <a:avLst>
            <a:gd name="adj" fmla="val 100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D0BFAB-2C35-4CED-AD5D-4C1F156333E5}">
      <dsp:nvSpPr>
        <dsp:cNvPr id="0" name=""/>
        <dsp:cNvSpPr/>
      </dsp:nvSpPr>
      <dsp:spPr>
        <a:xfrm rot="10800000">
          <a:off x="3048000" y="43951"/>
          <a:ext cx="2725355" cy="3659528"/>
        </a:xfrm>
        <a:prstGeom prst="round2SameRect">
          <a:avLst>
            <a:gd name="adj1" fmla="val 10500"/>
            <a:gd name="adj2" fmla="val 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en-GB" sz="2800" b="0" kern="1200" dirty="0" smtClean="0">
              <a:latin typeface="Times New Roman" panose="02020603050405020304" pitchFamily="18" charset="0"/>
              <a:cs typeface="Times New Roman" panose="02020603050405020304" pitchFamily="18" charset="0"/>
            </a:rPr>
            <a:t>American Psychological Association (APA) 6</a:t>
          </a:r>
          <a:r>
            <a:rPr lang="en-GB" sz="2800" b="0" kern="1200" baseline="30000" dirty="0" smtClean="0">
              <a:latin typeface="Times New Roman" panose="02020603050405020304" pitchFamily="18" charset="0"/>
              <a:cs typeface="Times New Roman" panose="02020603050405020304" pitchFamily="18" charset="0"/>
            </a:rPr>
            <a:t>th </a:t>
          </a:r>
          <a:r>
            <a:rPr lang="en-GB" sz="4000" b="0" kern="1200" baseline="30000" dirty="0" smtClean="0">
              <a:latin typeface="Times New Roman" panose="02020603050405020304" pitchFamily="18" charset="0"/>
              <a:cs typeface="Times New Roman" panose="02020603050405020304" pitchFamily="18" charset="0"/>
            </a:rPr>
            <a:t>edition reference style was adopted</a:t>
          </a:r>
          <a:endParaRPr lang="en-GB" sz="4000" b="0" kern="1200" dirty="0" smtClean="0">
            <a:latin typeface="Times New Roman" panose="02020603050405020304" pitchFamily="18" charset="0"/>
            <a:cs typeface="Times New Roman" panose="02020603050405020304" pitchFamily="18" charset="0"/>
          </a:endParaRPr>
        </a:p>
      </dsp:txBody>
      <dsp:txXfrm rot="10800000">
        <a:off x="3131814" y="43951"/>
        <a:ext cx="2557727" cy="35757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668C6-12ED-489E-80C2-637EE6FCD882}">
      <dsp:nvSpPr>
        <dsp:cNvPr id="0" name=""/>
        <dsp:cNvSpPr/>
      </dsp:nvSpPr>
      <dsp:spPr>
        <a:xfrm>
          <a:off x="0" y="0"/>
          <a:ext cx="8229600" cy="1317697"/>
        </a:xfrm>
        <a:prstGeom prst="roundRect">
          <a:avLst/>
        </a:prstGeom>
        <a:solidFill>
          <a:srgbClr val="007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t>WHAT IS ICT?</a:t>
          </a:r>
          <a:endParaRPr lang="en-US" sz="3200" kern="1200" dirty="0"/>
        </a:p>
      </dsp:txBody>
      <dsp:txXfrm>
        <a:off x="64325" y="64325"/>
        <a:ext cx="8100950" cy="1189047"/>
      </dsp:txXfrm>
    </dsp:sp>
    <dsp:sp modelId="{8A3D847A-5219-4A58-B61B-4924F4AAF728}">
      <dsp:nvSpPr>
        <dsp:cNvPr id="0" name=""/>
        <dsp:cNvSpPr/>
      </dsp:nvSpPr>
      <dsp:spPr>
        <a:xfrm>
          <a:off x="0" y="1917495"/>
          <a:ext cx="8229600" cy="3751467"/>
        </a:xfrm>
        <a:prstGeom prst="roundRect">
          <a:avLst/>
        </a:prstGeom>
        <a:solidFill>
          <a:schemeClr val="tx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t>Information </a:t>
          </a:r>
          <a:r>
            <a:rPr lang="en-US" sz="1600" b="1" kern="1200" dirty="0" smtClean="0"/>
            <a:t>Communication Technology </a:t>
          </a:r>
          <a:r>
            <a:rPr lang="en-US" sz="1600" kern="1200" dirty="0" smtClean="0"/>
            <a:t>can be defined as the use of Information in order to meet human need or purpose with reference to the use of contemporary devices such as the internet and computer (</a:t>
          </a:r>
          <a:r>
            <a:rPr lang="en-US" sz="1600" kern="1200" dirty="0" err="1" smtClean="0"/>
            <a:t>Stosic</a:t>
          </a:r>
          <a:r>
            <a:rPr lang="en-US" sz="1600" kern="1200" dirty="0" smtClean="0"/>
            <a:t> &amp; </a:t>
          </a:r>
          <a:r>
            <a:rPr lang="en-US" sz="1600" kern="1200" dirty="0" err="1" smtClean="0"/>
            <a:t>Stosic</a:t>
          </a:r>
          <a:r>
            <a:rPr lang="en-US" sz="1600" kern="1200" dirty="0" smtClean="0"/>
            <a:t> 2015). </a:t>
          </a:r>
          <a:endParaRPr lang="en-US" sz="1600" b="1" kern="1200" dirty="0" smtClean="0"/>
        </a:p>
      </dsp:txBody>
      <dsp:txXfrm>
        <a:off x="183132" y="2100627"/>
        <a:ext cx="7863336" cy="33852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C16D8-93CE-4B53-9468-0DD9A600F913}">
      <dsp:nvSpPr>
        <dsp:cNvPr id="0" name=""/>
        <dsp:cNvSpPr/>
      </dsp:nvSpPr>
      <dsp:spPr>
        <a:xfrm>
          <a:off x="0" y="0"/>
          <a:ext cx="8229600" cy="1085812"/>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 ICT is defined as a variety of tools and technological resources used to communicate, create, disseminate, store and manage information (</a:t>
          </a:r>
          <a:r>
            <a:rPr lang="en-US" sz="1900" kern="1200" dirty="0" err="1" smtClean="0"/>
            <a:t>Bolu</a:t>
          </a:r>
          <a:r>
            <a:rPr lang="en-US" sz="1900" kern="1200" dirty="0" smtClean="0"/>
            <a:t>, 2011). </a:t>
          </a:r>
          <a:endParaRPr lang="en-US" sz="1900" kern="1200" dirty="0"/>
        </a:p>
      </dsp:txBody>
      <dsp:txXfrm>
        <a:off x="1754501" y="0"/>
        <a:ext cx="6475098" cy="1085812"/>
      </dsp:txXfrm>
    </dsp:sp>
    <dsp:sp modelId="{6E84D210-88C4-476E-8FCC-0B1F0F08734E}">
      <dsp:nvSpPr>
        <dsp:cNvPr id="0" name=""/>
        <dsp:cNvSpPr/>
      </dsp:nvSpPr>
      <dsp:spPr>
        <a:xfrm>
          <a:off x="108581" y="108581"/>
          <a:ext cx="1645920" cy="868650"/>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C1A443-F80A-4DC6-B8B3-2C3B3241D21A}">
      <dsp:nvSpPr>
        <dsp:cNvPr id="0" name=""/>
        <dsp:cNvSpPr/>
      </dsp:nvSpPr>
      <dsp:spPr>
        <a:xfrm>
          <a:off x="0" y="1194394"/>
          <a:ext cx="8229600" cy="1085812"/>
        </a:xfrm>
        <a:prstGeom prst="roundRect">
          <a:avLst>
            <a:gd name="adj" fmla="val 100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dirty="0" smtClean="0"/>
            <a:t>These technologies include computers, Internet, broadcasting (radio and television) and the telephone all are used for sharing of information.</a:t>
          </a:r>
          <a:endParaRPr lang="en-US" sz="1900" b="1" kern="1200" dirty="0"/>
        </a:p>
      </dsp:txBody>
      <dsp:txXfrm>
        <a:off x="1754501" y="1194394"/>
        <a:ext cx="6475098" cy="1085812"/>
      </dsp:txXfrm>
    </dsp:sp>
    <dsp:sp modelId="{FB064E9F-027F-44D2-A02F-A22AF7CEBC18}">
      <dsp:nvSpPr>
        <dsp:cNvPr id="0" name=""/>
        <dsp:cNvSpPr/>
      </dsp:nvSpPr>
      <dsp:spPr>
        <a:xfrm>
          <a:off x="108581" y="1302975"/>
          <a:ext cx="1645920" cy="868650"/>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B75CE9-1BFB-48B7-8BB9-B42E1A296DB1}">
      <dsp:nvSpPr>
        <dsp:cNvPr id="0" name=""/>
        <dsp:cNvSpPr/>
      </dsp:nvSpPr>
      <dsp:spPr>
        <a:xfrm>
          <a:off x="0" y="2388788"/>
          <a:ext cx="8229600" cy="1085812"/>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Information and Communication Technologies consist of the hardware, software, networks, and media for collection, storage, processing, transmission and presentation of information</a:t>
          </a:r>
          <a:endParaRPr lang="en-US" sz="1900" b="1" kern="1200" dirty="0"/>
        </a:p>
      </dsp:txBody>
      <dsp:txXfrm>
        <a:off x="1754501" y="2388788"/>
        <a:ext cx="6475098" cy="1085812"/>
      </dsp:txXfrm>
    </dsp:sp>
    <dsp:sp modelId="{9DBFB26F-33F4-402E-8273-97D4726559C5}">
      <dsp:nvSpPr>
        <dsp:cNvPr id="0" name=""/>
        <dsp:cNvSpPr/>
      </dsp:nvSpPr>
      <dsp:spPr>
        <a:xfrm>
          <a:off x="108581" y="2497369"/>
          <a:ext cx="1645920" cy="868650"/>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7200B5-C32C-4B31-B801-5110746838E0}">
      <dsp:nvSpPr>
        <dsp:cNvPr id="0" name=""/>
        <dsp:cNvSpPr/>
      </dsp:nvSpPr>
      <dsp:spPr>
        <a:xfrm>
          <a:off x="0" y="3583182"/>
          <a:ext cx="8229600" cy="1085812"/>
        </a:xfrm>
        <a:prstGeom prst="roundRect">
          <a:avLst>
            <a:gd name="adj" fmla="val 100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(voice, data, text, images), as well as related services. </a:t>
          </a:r>
          <a:r>
            <a:rPr lang="en-US" sz="1900" b="1" kern="1200" dirty="0" smtClean="0"/>
            <a:t>  </a:t>
          </a:r>
        </a:p>
      </dsp:txBody>
      <dsp:txXfrm>
        <a:off x="1754501" y="3583182"/>
        <a:ext cx="6475098" cy="1085812"/>
      </dsp:txXfrm>
    </dsp:sp>
    <dsp:sp modelId="{D5C35AC6-65AD-4B7B-B48B-AB6C417BD34B}">
      <dsp:nvSpPr>
        <dsp:cNvPr id="0" name=""/>
        <dsp:cNvSpPr/>
      </dsp:nvSpPr>
      <dsp:spPr>
        <a:xfrm>
          <a:off x="108581" y="3691763"/>
          <a:ext cx="1645920" cy="868650"/>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B396F5-2A0D-40DA-8F14-6D0ABC6A3C49}">
      <dsp:nvSpPr>
        <dsp:cNvPr id="0" name=""/>
        <dsp:cNvSpPr/>
      </dsp:nvSpPr>
      <dsp:spPr>
        <a:xfrm>
          <a:off x="0" y="4777576"/>
          <a:ext cx="8229600" cy="1085812"/>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t> </a:t>
          </a:r>
          <a:r>
            <a:rPr lang="en-GB" sz="1900" kern="1200" dirty="0" smtClean="0"/>
            <a:t>(</a:t>
          </a:r>
          <a:r>
            <a:rPr lang="en-GB" sz="1900" kern="1200" dirty="0" err="1" smtClean="0"/>
            <a:t>Tofi</a:t>
          </a:r>
          <a:r>
            <a:rPr lang="en-GB" sz="1900" kern="1200" dirty="0" smtClean="0"/>
            <a:t> 2019)</a:t>
          </a:r>
          <a:r>
            <a:rPr lang="en-US" sz="1900" b="1" kern="1200" dirty="0" smtClean="0"/>
            <a:t>.</a:t>
          </a:r>
          <a:endParaRPr lang="en-US" sz="1900" b="1" kern="1200" dirty="0"/>
        </a:p>
      </dsp:txBody>
      <dsp:txXfrm>
        <a:off x="1754501" y="4777576"/>
        <a:ext cx="6475098" cy="1085812"/>
      </dsp:txXfrm>
    </dsp:sp>
    <dsp:sp modelId="{2EDAEDEF-53C0-4806-8B97-9495CD4B1E57}">
      <dsp:nvSpPr>
        <dsp:cNvPr id="0" name=""/>
        <dsp:cNvSpPr/>
      </dsp:nvSpPr>
      <dsp:spPr>
        <a:xfrm>
          <a:off x="108581" y="4886157"/>
          <a:ext cx="1645920" cy="868650"/>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C0B094-3F62-4749-8ED1-9B12B6F1B518}">
      <dsp:nvSpPr>
        <dsp:cNvPr id="0" name=""/>
        <dsp:cNvSpPr/>
      </dsp:nvSpPr>
      <dsp:spPr>
        <a:xfrm>
          <a:off x="0" y="420299"/>
          <a:ext cx="8229600" cy="1216800"/>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t>ICT</a:t>
          </a:r>
        </a:p>
      </dsp:txBody>
      <dsp:txXfrm>
        <a:off x="59399" y="479698"/>
        <a:ext cx="8110802" cy="10980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C7D869-8C0B-4E1E-8A36-4C438766BBB3}">
      <dsp:nvSpPr>
        <dsp:cNvPr id="0" name=""/>
        <dsp:cNvSpPr/>
      </dsp:nvSpPr>
      <dsp:spPr>
        <a:xfrm>
          <a:off x="3376705" y="1152310"/>
          <a:ext cx="1476188" cy="1476369"/>
        </a:xfrm>
        <a:prstGeom prst="ellipse">
          <a:avLst/>
        </a:prstGeom>
        <a:solidFill>
          <a:srgbClr val="0070C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D996562-0596-4B1C-A51B-5A346997EE86}">
      <dsp:nvSpPr>
        <dsp:cNvPr id="0" name=""/>
        <dsp:cNvSpPr/>
      </dsp:nvSpPr>
      <dsp:spPr>
        <a:xfrm>
          <a:off x="3269067" y="0"/>
          <a:ext cx="1691465" cy="90519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en-US" sz="2400" kern="1200" dirty="0" smtClean="0"/>
            <a:t>: </a:t>
          </a:r>
          <a:endParaRPr lang="en-US" sz="2400" kern="1200" dirty="0"/>
        </a:p>
      </dsp:txBody>
      <dsp:txXfrm>
        <a:off x="3269067" y="0"/>
        <a:ext cx="1691465" cy="905192"/>
      </dsp:txXfrm>
    </dsp:sp>
    <dsp:sp modelId="{FCAC95A3-9A83-409A-BF90-C1CAFA5A26F5}">
      <dsp:nvSpPr>
        <dsp:cNvPr id="0" name=""/>
        <dsp:cNvSpPr/>
      </dsp:nvSpPr>
      <dsp:spPr>
        <a:xfrm>
          <a:off x="3809721" y="1360504"/>
          <a:ext cx="1476188" cy="1476369"/>
        </a:xfrm>
        <a:prstGeom prst="ellipse">
          <a:avLst/>
        </a:prstGeom>
        <a:solidFill>
          <a:srgbClr val="0070C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7433419-BC8F-4A83-80DB-470D6496C952}">
      <dsp:nvSpPr>
        <dsp:cNvPr id="0" name=""/>
        <dsp:cNvSpPr/>
      </dsp:nvSpPr>
      <dsp:spPr>
        <a:xfrm>
          <a:off x="5467972" y="859932"/>
          <a:ext cx="1599203" cy="99571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en-US" sz="2400" kern="1200" dirty="0" err="1" smtClean="0"/>
            <a:t>Alade</a:t>
          </a:r>
          <a:r>
            <a:rPr lang="en-US" sz="2400" kern="1200" dirty="0" smtClean="0"/>
            <a:t> (2006)  </a:t>
          </a:r>
          <a:endParaRPr lang="en-US" sz="2400" kern="1200" dirty="0"/>
        </a:p>
      </dsp:txBody>
      <dsp:txXfrm>
        <a:off x="5467972" y="859932"/>
        <a:ext cx="1599203" cy="995711"/>
      </dsp:txXfrm>
    </dsp:sp>
    <dsp:sp modelId="{1298FF9E-D7D2-4446-95BC-61A9C127DCE3}">
      <dsp:nvSpPr>
        <dsp:cNvPr id="0" name=""/>
        <dsp:cNvSpPr/>
      </dsp:nvSpPr>
      <dsp:spPr>
        <a:xfrm>
          <a:off x="3916129" y="1828941"/>
          <a:ext cx="1476188" cy="1476369"/>
        </a:xfrm>
        <a:prstGeom prst="ellipse">
          <a:avLst/>
        </a:prstGeom>
        <a:solidFill>
          <a:schemeClr val="tx1">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BADBFC7-797F-4A3B-822C-183CD3CA96BD}">
      <dsp:nvSpPr>
        <dsp:cNvPr id="0" name=""/>
        <dsp:cNvSpPr/>
      </dsp:nvSpPr>
      <dsp:spPr>
        <a:xfrm>
          <a:off x="5621742" y="2127202"/>
          <a:ext cx="1568449" cy="106360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en-US" sz="2400" kern="1200" dirty="0" smtClean="0"/>
            <a:t>(</a:t>
          </a:r>
          <a:r>
            <a:rPr lang="en-US" sz="2400" kern="1200" dirty="0" err="1" smtClean="0"/>
            <a:t>Emezie</a:t>
          </a:r>
          <a:r>
            <a:rPr lang="en-US" sz="2400" kern="1200" dirty="0" smtClean="0"/>
            <a:t> &amp; </a:t>
          </a:r>
          <a:r>
            <a:rPr lang="en-US" sz="2400" kern="1200" dirty="0" err="1" smtClean="0"/>
            <a:t>Nwaohiri</a:t>
          </a:r>
          <a:r>
            <a:rPr lang="en-US" sz="2400" kern="1200" dirty="0" smtClean="0"/>
            <a:t>, 2013)</a:t>
          </a:r>
          <a:r>
            <a:rPr lang="en-US" sz="2400" i="0" kern="1200" dirty="0" smtClean="0">
              <a:solidFill>
                <a:schemeClr val="tx1"/>
              </a:solidFill>
              <a:latin typeface="+mj-lt"/>
            </a:rPr>
            <a:t>   </a:t>
          </a:r>
          <a:endParaRPr lang="en-US" sz="2400" i="0" kern="1200" dirty="0">
            <a:solidFill>
              <a:schemeClr val="tx1"/>
            </a:solidFill>
            <a:latin typeface="+mj-lt"/>
          </a:endParaRPr>
        </a:p>
      </dsp:txBody>
      <dsp:txXfrm>
        <a:off x="5621742" y="2127202"/>
        <a:ext cx="1568449" cy="1063601"/>
      </dsp:txXfrm>
    </dsp:sp>
    <dsp:sp modelId="{4DC7DA69-3064-4F4F-B108-C43DCB89C142}">
      <dsp:nvSpPr>
        <dsp:cNvPr id="0" name=""/>
        <dsp:cNvSpPr/>
      </dsp:nvSpPr>
      <dsp:spPr>
        <a:xfrm>
          <a:off x="3616586" y="2204596"/>
          <a:ext cx="1476188" cy="1476369"/>
        </a:xfrm>
        <a:prstGeom prst="ellipse">
          <a:avLst/>
        </a:prstGeom>
        <a:solidFill>
          <a:srgbClr val="0070C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9703C2A-8C81-45B4-B7FF-5EF475D782B5}">
      <dsp:nvSpPr>
        <dsp:cNvPr id="0" name=""/>
        <dsp:cNvSpPr/>
      </dsp:nvSpPr>
      <dsp:spPr>
        <a:xfrm>
          <a:off x="4945155" y="3552880"/>
          <a:ext cx="1691465" cy="97308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en-US" sz="2400" kern="1200" dirty="0" err="1" smtClean="0"/>
            <a:t>Maa</a:t>
          </a:r>
          <a:r>
            <a:rPr lang="en-US" sz="2400" kern="1200" dirty="0" smtClean="0"/>
            <a:t> (2017)</a:t>
          </a:r>
          <a:endParaRPr lang="en-US" sz="2400" kern="1200" dirty="0"/>
        </a:p>
      </dsp:txBody>
      <dsp:txXfrm>
        <a:off x="4945155" y="3552880"/>
        <a:ext cx="1691465" cy="973082"/>
      </dsp:txXfrm>
    </dsp:sp>
    <dsp:sp modelId="{48478F16-BDA9-4C7A-81E6-95B7D0C5BB72}">
      <dsp:nvSpPr>
        <dsp:cNvPr id="0" name=""/>
        <dsp:cNvSpPr/>
      </dsp:nvSpPr>
      <dsp:spPr>
        <a:xfrm>
          <a:off x="3136825" y="2204596"/>
          <a:ext cx="1476188" cy="1476369"/>
        </a:xfrm>
        <a:prstGeom prst="ellipse">
          <a:avLst/>
        </a:prstGeom>
        <a:solidFill>
          <a:schemeClr val="tx1">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BE9753F-C97A-4D35-9B26-DA1E0EB6529D}">
      <dsp:nvSpPr>
        <dsp:cNvPr id="0" name=""/>
        <dsp:cNvSpPr/>
      </dsp:nvSpPr>
      <dsp:spPr>
        <a:xfrm>
          <a:off x="1592978" y="3552880"/>
          <a:ext cx="1691465" cy="97308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en-US" sz="2400" kern="1200" dirty="0" smtClean="0"/>
            <a:t>King (2011) </a:t>
          </a:r>
          <a:endParaRPr lang="en-US" sz="2400" kern="1200" dirty="0"/>
        </a:p>
      </dsp:txBody>
      <dsp:txXfrm>
        <a:off x="1592978" y="3552880"/>
        <a:ext cx="1691465" cy="973082"/>
      </dsp:txXfrm>
    </dsp:sp>
    <dsp:sp modelId="{5E1EEFD0-282E-4C1F-8C13-45A895E75CBF}">
      <dsp:nvSpPr>
        <dsp:cNvPr id="0" name=""/>
        <dsp:cNvSpPr/>
      </dsp:nvSpPr>
      <dsp:spPr>
        <a:xfrm>
          <a:off x="2837282" y="1828941"/>
          <a:ext cx="1476188" cy="1476369"/>
        </a:xfrm>
        <a:prstGeom prst="ellipse">
          <a:avLst/>
        </a:prstGeom>
        <a:solidFill>
          <a:srgbClr val="0070C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DAD8AFD-479D-40D0-9A04-40B9047B0D3B}">
      <dsp:nvSpPr>
        <dsp:cNvPr id="0" name=""/>
        <dsp:cNvSpPr/>
      </dsp:nvSpPr>
      <dsp:spPr>
        <a:xfrm>
          <a:off x="1039408" y="2127202"/>
          <a:ext cx="1568449" cy="106360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en-US" sz="2400" kern="1200" dirty="0" err="1" smtClean="0"/>
            <a:t>Demson</a:t>
          </a:r>
          <a:r>
            <a:rPr lang="en-US" sz="2400" kern="1200" dirty="0" smtClean="0"/>
            <a:t> (2007)</a:t>
          </a:r>
          <a:r>
            <a:rPr lang="en-US" sz="2400" kern="1200" dirty="0" smtClean="0">
              <a:latin typeface="+mj-lt"/>
            </a:rPr>
            <a:t>  and </a:t>
          </a:r>
          <a:endParaRPr lang="en-US" sz="2400" kern="1200" dirty="0">
            <a:latin typeface="+mj-lt"/>
          </a:endParaRPr>
        </a:p>
      </dsp:txBody>
      <dsp:txXfrm>
        <a:off x="1039408" y="2127202"/>
        <a:ext cx="1568449" cy="1063601"/>
      </dsp:txXfrm>
    </dsp:sp>
    <dsp:sp modelId="{44705EC2-0F7C-408F-A096-3BC3C0E4009A}">
      <dsp:nvSpPr>
        <dsp:cNvPr id="0" name=""/>
        <dsp:cNvSpPr/>
      </dsp:nvSpPr>
      <dsp:spPr>
        <a:xfrm>
          <a:off x="2943690" y="1360504"/>
          <a:ext cx="1476188" cy="1476369"/>
        </a:xfrm>
        <a:prstGeom prst="ellipse">
          <a:avLst/>
        </a:prstGeom>
        <a:solidFill>
          <a:schemeClr val="tx1">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207F54E-182D-4094-8C31-B91A28D4626A}">
      <dsp:nvSpPr>
        <dsp:cNvPr id="0" name=""/>
        <dsp:cNvSpPr/>
      </dsp:nvSpPr>
      <dsp:spPr>
        <a:xfrm>
          <a:off x="1162423" y="859932"/>
          <a:ext cx="1599203" cy="99571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en-US" sz="2400" kern="1200" dirty="0" err="1" smtClean="0"/>
            <a:t>Nazim</a:t>
          </a:r>
          <a:r>
            <a:rPr lang="en-US" sz="2400" kern="1200" dirty="0" smtClean="0"/>
            <a:t> and </a:t>
          </a:r>
          <a:r>
            <a:rPr lang="en-US" sz="2400" kern="1200" dirty="0" err="1" smtClean="0"/>
            <a:t>muke</a:t>
          </a:r>
          <a:r>
            <a:rPr lang="en-US" sz="2400" kern="1200" dirty="0" smtClean="0"/>
            <a:t> (2016)</a:t>
          </a:r>
          <a:endParaRPr lang="en-US" sz="2400" kern="1200" dirty="0">
            <a:latin typeface="+mj-lt"/>
          </a:endParaRPr>
        </a:p>
      </dsp:txBody>
      <dsp:txXfrm>
        <a:off x="1162423" y="859932"/>
        <a:ext cx="1599203" cy="9957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668C6-12ED-489E-80C2-637EE6FCD882}">
      <dsp:nvSpPr>
        <dsp:cNvPr id="0" name=""/>
        <dsp:cNvSpPr/>
      </dsp:nvSpPr>
      <dsp:spPr>
        <a:xfrm>
          <a:off x="0" y="198355"/>
          <a:ext cx="8382000" cy="959584"/>
        </a:xfrm>
        <a:prstGeom prst="roundRect">
          <a:avLst/>
        </a:prstGeom>
        <a:solidFill>
          <a:srgbClr val="007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GB" sz="4000" b="1" kern="1200" dirty="0" smtClean="0">
              <a:solidFill>
                <a:schemeClr val="bg1"/>
              </a:solidFill>
            </a:rPr>
            <a:t>Take home points </a:t>
          </a:r>
          <a:endParaRPr lang="en-US" sz="4000" kern="1200" dirty="0">
            <a:solidFill>
              <a:schemeClr val="bg1"/>
            </a:solidFill>
          </a:endParaRPr>
        </a:p>
      </dsp:txBody>
      <dsp:txXfrm>
        <a:off x="46843" y="245198"/>
        <a:ext cx="8288314" cy="865898"/>
      </dsp:txXfrm>
    </dsp:sp>
    <dsp:sp modelId="{8A3D847A-5219-4A58-B61B-4924F4AAF728}">
      <dsp:nvSpPr>
        <dsp:cNvPr id="0" name=""/>
        <dsp:cNvSpPr/>
      </dsp:nvSpPr>
      <dsp:spPr>
        <a:xfrm>
          <a:off x="0" y="1335828"/>
          <a:ext cx="8382000" cy="4696117"/>
        </a:xfrm>
        <a:prstGeom prst="round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endParaRPr lang="en-US" sz="4000" kern="1200" dirty="0"/>
        </a:p>
      </dsp:txBody>
      <dsp:txXfrm>
        <a:off x="229246" y="1565074"/>
        <a:ext cx="7923508" cy="42376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1C1208-7B4B-44DD-A32C-1A7E3B69A707}">
      <dsp:nvSpPr>
        <dsp:cNvPr id="0" name=""/>
        <dsp:cNvSpPr/>
      </dsp:nvSpPr>
      <dsp:spPr>
        <a:xfrm>
          <a:off x="0" y="2209"/>
          <a:ext cx="8221569" cy="1458562"/>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3200" kern="1200" dirty="0" smtClean="0">
              <a:latin typeface="+mj-lt"/>
            </a:rPr>
            <a:t>Studies have shown that</a:t>
          </a:r>
          <a:endParaRPr lang="en-US" sz="3200" kern="1200" dirty="0">
            <a:latin typeface="+mj-lt"/>
          </a:endParaRPr>
        </a:p>
      </dsp:txBody>
      <dsp:txXfrm>
        <a:off x="71201" y="73410"/>
        <a:ext cx="8079167" cy="1316160"/>
      </dsp:txXfrm>
    </dsp:sp>
    <dsp:sp modelId="{1E6E0BD3-50AF-436C-A115-AD63A8642EDA}">
      <dsp:nvSpPr>
        <dsp:cNvPr id="0" name=""/>
        <dsp:cNvSpPr/>
      </dsp:nvSpPr>
      <dsp:spPr>
        <a:xfrm>
          <a:off x="0" y="1533700"/>
          <a:ext cx="8221569" cy="1458562"/>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3200" kern="1200" dirty="0" smtClean="0">
              <a:latin typeface="+mj-lt"/>
            </a:rPr>
            <a:t> introduction of </a:t>
          </a:r>
          <a:r>
            <a:rPr lang="en-US" sz="3200" kern="1200" dirty="0" err="1" smtClean="0">
              <a:latin typeface="+mj-lt"/>
            </a:rPr>
            <a:t>ICT</a:t>
          </a:r>
          <a:r>
            <a:rPr lang="en-US" sz="3200" kern="1200" dirty="0" smtClean="0">
              <a:latin typeface="+mj-lt"/>
            </a:rPr>
            <a:t> facilities…</a:t>
          </a:r>
          <a:endParaRPr lang="en-US" sz="3200" kern="1200" dirty="0">
            <a:latin typeface="+mj-lt"/>
          </a:endParaRPr>
        </a:p>
      </dsp:txBody>
      <dsp:txXfrm>
        <a:off x="71201" y="1604901"/>
        <a:ext cx="8079167" cy="1316160"/>
      </dsp:txXfrm>
    </dsp:sp>
    <dsp:sp modelId="{BCBF46AE-E0AC-4D9A-868D-85F28AB28AE6}">
      <dsp:nvSpPr>
        <dsp:cNvPr id="0" name=""/>
        <dsp:cNvSpPr/>
      </dsp:nvSpPr>
      <dsp:spPr>
        <a:xfrm rot="5400000">
          <a:off x="5012703" y="1160999"/>
          <a:ext cx="1166849" cy="5266944"/>
        </a:xfrm>
        <a:prstGeom prst="round2SameRect">
          <a:avLst/>
        </a:prstGeom>
        <a:solidFill>
          <a:schemeClr val="tx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rtl="0">
            <a:lnSpc>
              <a:spcPct val="90000"/>
            </a:lnSpc>
            <a:spcBef>
              <a:spcPct val="0"/>
            </a:spcBef>
            <a:spcAft>
              <a:spcPct val="15000"/>
            </a:spcAft>
            <a:buChar char="••"/>
          </a:pPr>
          <a:r>
            <a:rPr lang="en-US" sz="2300" kern="1200" dirty="0" smtClean="0">
              <a:solidFill>
                <a:schemeClr val="bg1"/>
              </a:solidFill>
              <a:latin typeface="Agency FB" pitchFamily="34" charset="0"/>
            </a:rPr>
            <a:t>with the advent of these technologies which aid the transmission of information through ICT application.</a:t>
          </a:r>
          <a:r>
            <a:rPr lang="en-US" sz="2300" kern="1200" dirty="0" smtClean="0">
              <a:solidFill>
                <a:schemeClr val="bg1"/>
              </a:solidFill>
            </a:rPr>
            <a:t> </a:t>
          </a:r>
          <a:endParaRPr lang="en-US" sz="2300" kern="1200" dirty="0">
            <a:solidFill>
              <a:schemeClr val="bg1"/>
            </a:solidFill>
          </a:endParaRPr>
        </a:p>
      </dsp:txBody>
      <dsp:txXfrm rot="-5400000">
        <a:off x="2962656" y="3268008"/>
        <a:ext cx="5209983" cy="1052927"/>
      </dsp:txXfrm>
    </dsp:sp>
    <dsp:sp modelId="{073B32F1-96FF-429A-B538-EEE203C4EB6C}">
      <dsp:nvSpPr>
        <dsp:cNvPr id="0" name=""/>
        <dsp:cNvSpPr/>
      </dsp:nvSpPr>
      <dsp:spPr>
        <a:xfrm>
          <a:off x="0" y="3065190"/>
          <a:ext cx="2962656" cy="1458562"/>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kern="1200" dirty="0" smtClean="0">
              <a:latin typeface="Agency FB" pitchFamily="34" charset="0"/>
            </a:rPr>
            <a:t>Dissemination of timely and up-to-date information </a:t>
          </a:r>
          <a:r>
            <a:rPr lang="en-US" sz="2300" kern="1200" dirty="0" smtClean="0">
              <a:solidFill>
                <a:schemeClr val="bg1"/>
              </a:solidFill>
              <a:latin typeface="Agency FB" pitchFamily="34" charset="0"/>
            </a:rPr>
            <a:t>is made easier</a:t>
          </a:r>
          <a:endParaRPr lang="en-US" sz="2300" kern="1200" dirty="0">
            <a:solidFill>
              <a:schemeClr val="bg1"/>
            </a:solidFill>
          </a:endParaRPr>
        </a:p>
      </dsp:txBody>
      <dsp:txXfrm>
        <a:off x="71201" y="3136391"/>
        <a:ext cx="2820254" cy="13161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2E94D-B05B-41B0-A853-6E8881A60690}">
      <dsp:nvSpPr>
        <dsp:cNvPr id="0" name=""/>
        <dsp:cNvSpPr/>
      </dsp:nvSpPr>
      <dsp:spPr>
        <a:xfrm>
          <a:off x="40" y="966827"/>
          <a:ext cx="3845569" cy="1538227"/>
        </a:xfrm>
        <a:prstGeom prst="rect">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endParaRPr lang="en-US" sz="2400" kern="1200" dirty="0"/>
        </a:p>
      </dsp:txBody>
      <dsp:txXfrm>
        <a:off x="40" y="966827"/>
        <a:ext cx="3845569" cy="1538227"/>
      </dsp:txXfrm>
    </dsp:sp>
    <dsp:sp modelId="{52F29E57-F441-46AE-90C6-5AEA42670C9A}">
      <dsp:nvSpPr>
        <dsp:cNvPr id="0" name=""/>
        <dsp:cNvSpPr/>
      </dsp:nvSpPr>
      <dsp:spPr>
        <a:xfrm>
          <a:off x="40" y="2505055"/>
          <a:ext cx="3845569" cy="10540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AAEBBB-326D-44F1-B076-EB79F3F96E3E}">
      <dsp:nvSpPr>
        <dsp:cNvPr id="0" name=""/>
        <dsp:cNvSpPr/>
      </dsp:nvSpPr>
      <dsp:spPr>
        <a:xfrm>
          <a:off x="4383989" y="966827"/>
          <a:ext cx="3845569" cy="1538227"/>
        </a:xfrm>
        <a:prstGeom prst="rect">
          <a:avLst/>
        </a:prstGeom>
        <a:solidFill>
          <a:schemeClr val="tx1"/>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en-US" sz="2400" kern="1200" dirty="0" smtClean="0"/>
            <a:t>Rapid advancement of ICT has brought innovative changes in the university library </a:t>
          </a:r>
          <a:endParaRPr lang="en-US" sz="2400" kern="1200" dirty="0"/>
        </a:p>
      </dsp:txBody>
      <dsp:txXfrm>
        <a:off x="4383989" y="966827"/>
        <a:ext cx="3845569" cy="1538227"/>
      </dsp:txXfrm>
    </dsp:sp>
    <dsp:sp modelId="{68366663-706F-440C-9366-1CF39BF41373}">
      <dsp:nvSpPr>
        <dsp:cNvPr id="0" name=""/>
        <dsp:cNvSpPr/>
      </dsp:nvSpPr>
      <dsp:spPr>
        <a:xfrm>
          <a:off x="4383989" y="2505055"/>
          <a:ext cx="3845569" cy="10540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46F3FB-E753-4884-9569-CAEEF1A5EDDF}" type="datetimeFigureOut">
              <a:rPr lang="en-US" smtClean="0"/>
              <a:pPr/>
              <a:t>5/16/21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4CD574-9252-4E73-A6DF-EB70FFCB0D10}" type="slidenum">
              <a:rPr lang="en-US" smtClean="0"/>
              <a:pPr/>
              <a:t>‹#›</a:t>
            </a:fld>
            <a:endParaRPr lang="en-US"/>
          </a:p>
        </p:txBody>
      </p:sp>
    </p:spTree>
    <p:extLst>
      <p:ext uri="{BB962C8B-B14F-4D97-AF65-F5344CB8AC3E}">
        <p14:creationId xmlns:p14="http://schemas.microsoft.com/office/powerpoint/2010/main" val="2035324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9DF86F-8D0D-4A41-9E3B-2D650D19DEAC}" type="slidenum">
              <a:rPr lang="en-US" smtClean="0"/>
              <a:pPr/>
              <a:t>2</a:t>
            </a:fld>
            <a:endParaRPr lang="en-US"/>
          </a:p>
        </p:txBody>
      </p:sp>
    </p:spTree>
    <p:extLst>
      <p:ext uri="{BB962C8B-B14F-4D97-AF65-F5344CB8AC3E}">
        <p14:creationId xmlns:p14="http://schemas.microsoft.com/office/powerpoint/2010/main" val="3059853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4CD574-9252-4E73-A6DF-EB70FFCB0D10}" type="slidenum">
              <a:rPr lang="en-US" smtClean="0"/>
              <a:pPr/>
              <a:t>14</a:t>
            </a:fld>
            <a:endParaRPr lang="en-US"/>
          </a:p>
        </p:txBody>
      </p:sp>
    </p:spTree>
    <p:extLst>
      <p:ext uri="{BB962C8B-B14F-4D97-AF65-F5344CB8AC3E}">
        <p14:creationId xmlns:p14="http://schemas.microsoft.com/office/powerpoint/2010/main" val="2248764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4CD574-9252-4E73-A6DF-EB70FFCB0D10}" type="slidenum">
              <a:rPr lang="en-US" smtClean="0"/>
              <a:pPr/>
              <a:t>15</a:t>
            </a:fld>
            <a:endParaRPr lang="en-US"/>
          </a:p>
        </p:txBody>
      </p:sp>
    </p:spTree>
    <p:extLst>
      <p:ext uri="{BB962C8B-B14F-4D97-AF65-F5344CB8AC3E}">
        <p14:creationId xmlns:p14="http://schemas.microsoft.com/office/powerpoint/2010/main" val="2110810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4CD574-9252-4E73-A6DF-EB70FFCB0D10}" type="slidenum">
              <a:rPr lang="en-US" smtClean="0"/>
              <a:pPr/>
              <a:t>16</a:t>
            </a:fld>
            <a:endParaRPr lang="en-US"/>
          </a:p>
        </p:txBody>
      </p:sp>
    </p:spTree>
    <p:extLst>
      <p:ext uri="{BB962C8B-B14F-4D97-AF65-F5344CB8AC3E}">
        <p14:creationId xmlns:p14="http://schemas.microsoft.com/office/powerpoint/2010/main" val="3263776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4CD574-9252-4E73-A6DF-EB70FFCB0D10}" type="slidenum">
              <a:rPr lang="en-US" smtClean="0"/>
              <a:pPr/>
              <a:t>17</a:t>
            </a:fld>
            <a:endParaRPr lang="en-US"/>
          </a:p>
        </p:txBody>
      </p:sp>
    </p:spTree>
    <p:extLst>
      <p:ext uri="{BB962C8B-B14F-4D97-AF65-F5344CB8AC3E}">
        <p14:creationId xmlns:p14="http://schemas.microsoft.com/office/powerpoint/2010/main" val="2335772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4CD574-9252-4E73-A6DF-EB70FFCB0D10}" type="slidenum">
              <a:rPr lang="en-US" smtClean="0"/>
              <a:pPr/>
              <a:t>19</a:t>
            </a:fld>
            <a:endParaRPr lang="en-US"/>
          </a:p>
        </p:txBody>
      </p:sp>
    </p:spTree>
    <p:extLst>
      <p:ext uri="{BB962C8B-B14F-4D97-AF65-F5344CB8AC3E}">
        <p14:creationId xmlns:p14="http://schemas.microsoft.com/office/powerpoint/2010/main" val="3751788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4CD574-9252-4E73-A6DF-EB70FFCB0D10}" type="slidenum">
              <a:rPr lang="en-US" smtClean="0"/>
              <a:pPr/>
              <a:t>3</a:t>
            </a:fld>
            <a:endParaRPr lang="en-US"/>
          </a:p>
        </p:txBody>
      </p:sp>
    </p:spTree>
    <p:extLst>
      <p:ext uri="{BB962C8B-B14F-4D97-AF65-F5344CB8AC3E}">
        <p14:creationId xmlns:p14="http://schemas.microsoft.com/office/powerpoint/2010/main" val="1927869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4CD574-9252-4E73-A6DF-EB70FFCB0D10}" type="slidenum">
              <a:rPr lang="en-US" smtClean="0"/>
              <a:pPr/>
              <a:t>4</a:t>
            </a:fld>
            <a:endParaRPr lang="en-US"/>
          </a:p>
        </p:txBody>
      </p:sp>
    </p:spTree>
    <p:extLst>
      <p:ext uri="{BB962C8B-B14F-4D97-AF65-F5344CB8AC3E}">
        <p14:creationId xmlns:p14="http://schemas.microsoft.com/office/powerpoint/2010/main" val="600022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4CD574-9252-4E73-A6DF-EB70FFCB0D10}" type="slidenum">
              <a:rPr lang="en-US" smtClean="0"/>
              <a:pPr/>
              <a:t>5</a:t>
            </a:fld>
            <a:endParaRPr lang="en-US"/>
          </a:p>
        </p:txBody>
      </p:sp>
    </p:spTree>
    <p:extLst>
      <p:ext uri="{BB962C8B-B14F-4D97-AF65-F5344CB8AC3E}">
        <p14:creationId xmlns:p14="http://schemas.microsoft.com/office/powerpoint/2010/main" val="3577305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4CD574-9252-4E73-A6DF-EB70FFCB0D10}" type="slidenum">
              <a:rPr lang="en-US" smtClean="0"/>
              <a:pPr/>
              <a:t>6</a:t>
            </a:fld>
            <a:endParaRPr lang="en-US"/>
          </a:p>
        </p:txBody>
      </p:sp>
    </p:spTree>
    <p:extLst>
      <p:ext uri="{BB962C8B-B14F-4D97-AF65-F5344CB8AC3E}">
        <p14:creationId xmlns:p14="http://schemas.microsoft.com/office/powerpoint/2010/main" val="3803140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4CD574-9252-4E73-A6DF-EB70FFCB0D10}" type="slidenum">
              <a:rPr lang="en-US" smtClean="0"/>
              <a:pPr/>
              <a:t>9</a:t>
            </a:fld>
            <a:endParaRPr lang="en-US"/>
          </a:p>
        </p:txBody>
      </p:sp>
    </p:spTree>
    <p:extLst>
      <p:ext uri="{BB962C8B-B14F-4D97-AF65-F5344CB8AC3E}">
        <p14:creationId xmlns:p14="http://schemas.microsoft.com/office/powerpoint/2010/main" val="2613515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4CD574-9252-4E73-A6DF-EB70FFCB0D10}" type="slidenum">
              <a:rPr lang="en-US" smtClean="0"/>
              <a:pPr/>
              <a:t>10</a:t>
            </a:fld>
            <a:endParaRPr lang="en-US"/>
          </a:p>
        </p:txBody>
      </p:sp>
    </p:spTree>
    <p:extLst>
      <p:ext uri="{BB962C8B-B14F-4D97-AF65-F5344CB8AC3E}">
        <p14:creationId xmlns:p14="http://schemas.microsoft.com/office/powerpoint/2010/main" val="2476983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4CD574-9252-4E73-A6DF-EB70FFCB0D10}" type="slidenum">
              <a:rPr lang="en-US" smtClean="0"/>
              <a:pPr/>
              <a:t>11</a:t>
            </a:fld>
            <a:endParaRPr lang="en-US"/>
          </a:p>
        </p:txBody>
      </p:sp>
    </p:spTree>
    <p:extLst>
      <p:ext uri="{BB962C8B-B14F-4D97-AF65-F5344CB8AC3E}">
        <p14:creationId xmlns:p14="http://schemas.microsoft.com/office/powerpoint/2010/main" val="1669274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4CD574-9252-4E73-A6DF-EB70FFCB0D10}" type="slidenum">
              <a:rPr lang="en-US" smtClean="0"/>
              <a:pPr/>
              <a:t>13</a:t>
            </a:fld>
            <a:endParaRPr lang="en-US"/>
          </a:p>
        </p:txBody>
      </p:sp>
    </p:spTree>
    <p:extLst>
      <p:ext uri="{BB962C8B-B14F-4D97-AF65-F5344CB8AC3E}">
        <p14:creationId xmlns:p14="http://schemas.microsoft.com/office/powerpoint/2010/main" val="3328980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162547-1C71-472D-AE91-452F9CBDD229}" type="datetimeFigureOut">
              <a:rPr lang="en-US" smtClean="0"/>
              <a:pPr/>
              <a:t>5/16/21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7FD2D-C87F-40E2-A546-F9B65BF00142}" type="slidenum">
              <a:rPr lang="en-US" smtClean="0"/>
              <a:pPr/>
              <a:t>‹#›</a:t>
            </a:fld>
            <a:endParaRPr lang="en-US"/>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162547-1C71-472D-AE91-452F9CBDD229}" type="datetimeFigureOut">
              <a:rPr lang="en-US" smtClean="0"/>
              <a:pPr/>
              <a:t>5/16/21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7FD2D-C87F-40E2-A546-F9B65BF00142}" type="slidenum">
              <a:rPr lang="en-US" smtClean="0"/>
              <a:pPr/>
              <a:t>‹#›</a:t>
            </a:fld>
            <a:endParaRPr lang="en-US"/>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162547-1C71-472D-AE91-452F9CBDD229}" type="datetimeFigureOut">
              <a:rPr lang="en-US" smtClean="0"/>
              <a:pPr/>
              <a:t>5/16/21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7FD2D-C87F-40E2-A546-F9B65BF00142}" type="slidenum">
              <a:rPr lang="en-US" smtClean="0"/>
              <a:pPr/>
              <a:t>‹#›</a:t>
            </a:fld>
            <a:endParaRPr lang="en-US"/>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162547-1C71-472D-AE91-452F9CBDD229}" type="datetimeFigureOut">
              <a:rPr lang="en-US" smtClean="0"/>
              <a:pPr/>
              <a:t>5/16/21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7FD2D-C87F-40E2-A546-F9B65BF00142}" type="slidenum">
              <a:rPr lang="en-US" smtClean="0"/>
              <a:pPr/>
              <a:t>‹#›</a:t>
            </a:fld>
            <a:endParaRPr lang="en-US"/>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162547-1C71-472D-AE91-452F9CBDD229}" type="datetimeFigureOut">
              <a:rPr lang="en-US" smtClean="0"/>
              <a:pPr/>
              <a:t>5/16/21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7FD2D-C87F-40E2-A546-F9B65BF00142}" type="slidenum">
              <a:rPr lang="en-US" smtClean="0"/>
              <a:pPr/>
              <a:t>‹#›</a:t>
            </a:fld>
            <a:endParaRPr lang="en-US"/>
          </a:p>
        </p:txBody>
      </p:sp>
    </p:spTree>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162547-1C71-472D-AE91-452F9CBDD229}" type="datetimeFigureOut">
              <a:rPr lang="en-US" smtClean="0"/>
              <a:pPr/>
              <a:t>5/16/21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7FD2D-C87F-40E2-A546-F9B65BF00142}" type="slidenum">
              <a:rPr lang="en-US" smtClean="0"/>
              <a:pPr/>
              <a:t>‹#›</a:t>
            </a:fld>
            <a:endParaRPr lang="en-US"/>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162547-1C71-472D-AE91-452F9CBDD229}" type="datetimeFigureOut">
              <a:rPr lang="en-US" smtClean="0"/>
              <a:pPr/>
              <a:t>5/16/21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F7FD2D-C87F-40E2-A546-F9B65BF00142}" type="slidenum">
              <a:rPr lang="en-US" smtClean="0"/>
              <a:pPr/>
              <a:t>‹#›</a:t>
            </a:fld>
            <a:endParaRPr lang="en-US"/>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162547-1C71-472D-AE91-452F9CBDD229}" type="datetimeFigureOut">
              <a:rPr lang="en-US" smtClean="0"/>
              <a:pPr/>
              <a:t>5/16/21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F7FD2D-C87F-40E2-A546-F9B65BF00142}" type="slidenum">
              <a:rPr lang="en-US" smtClean="0"/>
              <a:pPr/>
              <a:t>‹#›</a:t>
            </a:fld>
            <a:endParaRPr lang="en-US"/>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162547-1C71-472D-AE91-452F9CBDD229}" type="datetimeFigureOut">
              <a:rPr lang="en-US" smtClean="0"/>
              <a:pPr/>
              <a:t>5/16/21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F7FD2D-C87F-40E2-A546-F9B65BF00142}" type="slidenum">
              <a:rPr lang="en-US" smtClean="0"/>
              <a:pPr/>
              <a:t>‹#›</a:t>
            </a:fld>
            <a:endParaRPr lang="en-US"/>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162547-1C71-472D-AE91-452F9CBDD229}" type="datetimeFigureOut">
              <a:rPr lang="en-US" smtClean="0"/>
              <a:pPr/>
              <a:t>5/16/21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7FD2D-C87F-40E2-A546-F9B65BF00142}" type="slidenum">
              <a:rPr lang="en-US" smtClean="0"/>
              <a:pPr/>
              <a:t>‹#›</a:t>
            </a:fld>
            <a:endParaRPr lang="en-US"/>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162547-1C71-472D-AE91-452F9CBDD229}" type="datetimeFigureOut">
              <a:rPr lang="en-US" smtClean="0"/>
              <a:pPr/>
              <a:t>5/16/21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7FD2D-C87F-40E2-A546-F9B65BF00142}" type="slidenum">
              <a:rPr lang="en-US" smtClean="0"/>
              <a:pPr/>
              <a:t>‹#›</a:t>
            </a:fld>
            <a:endParaRPr lang="en-US"/>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162547-1C71-472D-AE91-452F9CBDD229}" type="datetimeFigureOut">
              <a:rPr lang="en-US" smtClean="0"/>
              <a:pPr/>
              <a:t>5/16/21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F7FD2D-C87F-40E2-A546-F9B65BF0014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edg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8" Type="http://schemas.openxmlformats.org/officeDocument/2006/relationships/image" Target="../media/image27.jpeg"/><Relationship Id="rId9" Type="http://schemas.openxmlformats.org/officeDocument/2006/relationships/image" Target="../media/image28.jpeg"/><Relationship Id="rId10"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1" Type="http://schemas.openxmlformats.org/officeDocument/2006/relationships/diagramColors" Target="../diagrams/colors11.xml"/><Relationship Id="rId12" Type="http://schemas.microsoft.com/office/2007/relationships/diagramDrawing" Target="../diagrams/drawing11.xml"/><Relationship Id="rId13" Type="http://schemas.openxmlformats.org/officeDocument/2006/relationships/image" Target="../media/image30.png"/><Relationship Id="rId14" Type="http://schemas.openxmlformats.org/officeDocument/2006/relationships/image" Target="../media/image31.png"/><Relationship Id="rId15" Type="http://schemas.openxmlformats.org/officeDocument/2006/relationships/image" Target="../media/image32.png"/><Relationship Id="rId16"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8" Type="http://schemas.openxmlformats.org/officeDocument/2006/relationships/diagramData" Target="../diagrams/data11.xml"/><Relationship Id="rId9" Type="http://schemas.openxmlformats.org/officeDocument/2006/relationships/diagramLayout" Target="../diagrams/layout11.xml"/><Relationship Id="rId10" Type="http://schemas.openxmlformats.org/officeDocument/2006/relationships/diagramQuickStyle" Target="../diagrams/quickStyl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2.xml"/><Relationship Id="rId4" Type="http://schemas.openxmlformats.org/officeDocument/2006/relationships/diagramLayout" Target="../diagrams/layout12.xml"/><Relationship Id="rId5" Type="http://schemas.openxmlformats.org/officeDocument/2006/relationships/diagramQuickStyle" Target="../diagrams/quickStyle12.xml"/><Relationship Id="rId6" Type="http://schemas.openxmlformats.org/officeDocument/2006/relationships/diagramColors" Target="../diagrams/colors12.xml"/><Relationship Id="rId7" Type="http://schemas.microsoft.com/office/2007/relationships/diagramDrawing" Target="../diagrams/drawing12.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3.xml"/><Relationship Id="rId4" Type="http://schemas.openxmlformats.org/officeDocument/2006/relationships/diagramLayout" Target="../diagrams/layout13.xml"/><Relationship Id="rId5" Type="http://schemas.openxmlformats.org/officeDocument/2006/relationships/diagramQuickStyle" Target="../diagrams/quickStyle13.xml"/><Relationship Id="rId6" Type="http://schemas.openxmlformats.org/officeDocument/2006/relationships/diagramColors" Target="../diagrams/colors13.xml"/><Relationship Id="rId7" Type="http://schemas.microsoft.com/office/2007/relationships/diagramDrawing" Target="../diagrams/drawing13.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4.xml"/><Relationship Id="rId4" Type="http://schemas.openxmlformats.org/officeDocument/2006/relationships/diagramLayout" Target="../diagrams/layout14.xml"/><Relationship Id="rId5" Type="http://schemas.openxmlformats.org/officeDocument/2006/relationships/diagramQuickStyle" Target="../diagrams/quickStyle14.xml"/><Relationship Id="rId6" Type="http://schemas.openxmlformats.org/officeDocument/2006/relationships/diagramColors" Target="../diagrams/colors14.xml"/><Relationship Id="rId7" Type="http://schemas.microsoft.com/office/2007/relationships/diagramDrawing" Target="../diagrams/drawing14.xml"/><Relationship Id="rId8" Type="http://schemas.openxmlformats.org/officeDocument/2006/relationships/image" Target="../media/image37.jpeg"/><Relationship Id="rId9"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5.xml"/><Relationship Id="rId4" Type="http://schemas.openxmlformats.org/officeDocument/2006/relationships/diagramLayout" Target="../diagrams/layout15.xml"/><Relationship Id="rId5" Type="http://schemas.openxmlformats.org/officeDocument/2006/relationships/diagramQuickStyle" Target="../diagrams/quickStyle15.xml"/><Relationship Id="rId6" Type="http://schemas.openxmlformats.org/officeDocument/2006/relationships/diagramColors" Target="../diagrams/colors15.xml"/><Relationship Id="rId7" Type="http://schemas.microsoft.com/office/2007/relationships/diagramDrawing" Target="../diagrams/drawing15.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6.xml"/><Relationship Id="rId4" Type="http://schemas.openxmlformats.org/officeDocument/2006/relationships/diagramLayout" Target="../diagrams/layout16.xml"/><Relationship Id="rId5" Type="http://schemas.openxmlformats.org/officeDocument/2006/relationships/diagramQuickStyle" Target="../diagrams/quickStyle16.xml"/><Relationship Id="rId6" Type="http://schemas.openxmlformats.org/officeDocument/2006/relationships/diagramColors" Target="../diagrams/colors16.xml"/><Relationship Id="rId7" Type="http://schemas.microsoft.com/office/2007/relationships/diagramDrawing" Target="../diagrams/drawing16.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7.xml"/><Relationship Id="rId4" Type="http://schemas.openxmlformats.org/officeDocument/2006/relationships/diagramQuickStyle" Target="../diagrams/quickStyle17.xml"/><Relationship Id="rId5" Type="http://schemas.openxmlformats.org/officeDocument/2006/relationships/diagramColors" Target="../diagrams/colors17.xml"/><Relationship Id="rId6" Type="http://schemas.microsoft.com/office/2007/relationships/diagramDrawing" Target="../diagrams/drawing17.xml"/><Relationship Id="rId1" Type="http://schemas.openxmlformats.org/officeDocument/2006/relationships/slideLayout" Target="../slideLayouts/slideLayout2.xml"/><Relationship Id="rId2" Type="http://schemas.openxmlformats.org/officeDocument/2006/relationships/diagramData" Target="../diagrams/data1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8.xml"/><Relationship Id="rId4" Type="http://schemas.openxmlformats.org/officeDocument/2006/relationships/diagramLayout" Target="../diagrams/layout18.xml"/><Relationship Id="rId5" Type="http://schemas.openxmlformats.org/officeDocument/2006/relationships/diagramQuickStyle" Target="../diagrams/quickStyle18.xml"/><Relationship Id="rId6" Type="http://schemas.openxmlformats.org/officeDocument/2006/relationships/diagramColors" Target="../diagrams/colors18.xml"/><Relationship Id="rId7" Type="http://schemas.microsoft.com/office/2007/relationships/diagramDrawing" Target="../diagrams/drawing18.xml"/><Relationship Id="rId8" Type="http://schemas.openxmlformats.org/officeDocument/2006/relationships/image" Target="../media/image44.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1" Type="http://schemas.openxmlformats.org/officeDocument/2006/relationships/image" Target="../media/image4.jpeg"/><Relationship Id="rId12" Type="http://schemas.openxmlformats.org/officeDocument/2006/relationships/image" Target="../media/image5.png"/><Relationship Id="rId13" Type="http://schemas.openxmlformats.org/officeDocument/2006/relationships/image" Target="../media/image6.jpeg"/><Relationship Id="rId1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1.jpeg"/><Relationship Id="rId9" Type="http://schemas.openxmlformats.org/officeDocument/2006/relationships/image" Target="../media/image2.emf"/><Relationship Id="rId10"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9.xml"/><Relationship Id="rId4" Type="http://schemas.openxmlformats.org/officeDocument/2006/relationships/diagramQuickStyle" Target="../diagrams/quickStyle19.xml"/><Relationship Id="rId5" Type="http://schemas.openxmlformats.org/officeDocument/2006/relationships/diagramColors" Target="../diagrams/colors19.xml"/><Relationship Id="rId6" Type="http://schemas.microsoft.com/office/2007/relationships/diagramDrawing" Target="../diagrams/drawing19.xml"/><Relationship Id="rId1" Type="http://schemas.openxmlformats.org/officeDocument/2006/relationships/slideLayout" Target="../slideLayouts/slideLayout2.xml"/><Relationship Id="rId2" Type="http://schemas.openxmlformats.org/officeDocument/2006/relationships/diagramData" Target="../diagrams/data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0.xml"/><Relationship Id="rId4" Type="http://schemas.openxmlformats.org/officeDocument/2006/relationships/diagramQuickStyle" Target="../diagrams/quickStyle20.xml"/><Relationship Id="rId5" Type="http://schemas.openxmlformats.org/officeDocument/2006/relationships/diagramColors" Target="../diagrams/colors20.xml"/><Relationship Id="rId6" Type="http://schemas.microsoft.com/office/2007/relationships/diagramDrawing" Target="../diagrams/drawing20.xml"/><Relationship Id="rId7" Type="http://schemas.openxmlformats.org/officeDocument/2006/relationships/image" Target="../media/image45.jpeg"/><Relationship Id="rId1" Type="http://schemas.openxmlformats.org/officeDocument/2006/relationships/slideLayout" Target="../slideLayouts/slideLayout7.xml"/><Relationship Id="rId2" Type="http://schemas.openxmlformats.org/officeDocument/2006/relationships/diagramData" Target="../diagrams/data2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1.xml"/><Relationship Id="rId4" Type="http://schemas.openxmlformats.org/officeDocument/2006/relationships/diagramQuickStyle" Target="../diagrams/quickStyle21.xml"/><Relationship Id="rId5" Type="http://schemas.openxmlformats.org/officeDocument/2006/relationships/diagramColors" Target="../diagrams/colors21.xml"/><Relationship Id="rId6" Type="http://schemas.microsoft.com/office/2007/relationships/diagramDrawing" Target="../diagrams/drawing21.xml"/><Relationship Id="rId1" Type="http://schemas.openxmlformats.org/officeDocument/2006/relationships/slideLayout" Target="../slideLayouts/slideLayout7.xml"/><Relationship Id="rId2" Type="http://schemas.openxmlformats.org/officeDocument/2006/relationships/diagramData" Target="../diagrams/data2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2.xml"/><Relationship Id="rId4" Type="http://schemas.openxmlformats.org/officeDocument/2006/relationships/diagramQuickStyle" Target="../diagrams/quickStyle22.xml"/><Relationship Id="rId5" Type="http://schemas.openxmlformats.org/officeDocument/2006/relationships/diagramColors" Target="../diagrams/colors22.xml"/><Relationship Id="rId6" Type="http://schemas.microsoft.com/office/2007/relationships/diagramDrawing" Target="../diagrams/drawing22.xml"/><Relationship Id="rId1" Type="http://schemas.openxmlformats.org/officeDocument/2006/relationships/slideLayout" Target="../slideLayouts/slideLayout7.xml"/><Relationship Id="rId2" Type="http://schemas.openxmlformats.org/officeDocument/2006/relationships/diagramData" Target="../diagrams/data22.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41.svg"/><Relationship Id="rId1" Type="http://schemas.openxmlformats.org/officeDocument/2006/relationships/slideLayout" Target="../slideLayouts/slideLayout2.xml"/><Relationship Id="rId2" Type="http://schemas.openxmlformats.org/officeDocument/2006/relationships/image" Target="../media/image47.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1" Type="http://schemas.openxmlformats.org/officeDocument/2006/relationships/image" Target="../media/image12.jpeg"/><Relationship Id="rId12"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s>
</file>

<file path=ppt/slides/_rels/slide5.xml.rels><?xml version="1.0" encoding="UTF-8" standalone="yes"?>
<Relationships xmlns="http://schemas.openxmlformats.org/package/2006/relationships"><Relationship Id="rId11" Type="http://schemas.openxmlformats.org/officeDocument/2006/relationships/diagramColors" Target="../diagrams/colors6.xml"/><Relationship Id="rId12" Type="http://schemas.microsoft.com/office/2007/relationships/diagramDrawing" Target="../diagrams/drawing6.xml"/><Relationship Id="rId13" Type="http://schemas.openxmlformats.org/officeDocument/2006/relationships/image" Target="../media/image14.jpg"/><Relationship Id="rId1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8" Type="http://schemas.openxmlformats.org/officeDocument/2006/relationships/diagramData" Target="../diagrams/data6.xml"/><Relationship Id="rId9" Type="http://schemas.openxmlformats.org/officeDocument/2006/relationships/diagramLayout" Target="../diagrams/layout6.xml"/><Relationship Id="rId10" Type="http://schemas.openxmlformats.org/officeDocument/2006/relationships/diagramQuickStyle" Target="../diagrams/quickStyle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jpeg"/><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8" Type="http://schemas.openxmlformats.org/officeDocument/2006/relationships/image" Target="../media/image23.jpeg"/><Relationship Id="rId9" Type="http://schemas.openxmlformats.org/officeDocument/2006/relationships/image" Target="../media/image24.jpeg"/><Relationship Id="rId10"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083397816"/>
              </p:ext>
            </p:extLst>
          </p:nvPr>
        </p:nvGraphicFramePr>
        <p:xfrm>
          <a:off x="599364" y="228600"/>
          <a:ext cx="80010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8600364" y="6324600"/>
            <a:ext cx="301686" cy="369332"/>
          </a:xfrm>
          <a:prstGeom prst="rect">
            <a:avLst/>
          </a:prstGeom>
        </p:spPr>
        <p:txBody>
          <a:bodyPr wrap="none">
            <a:spAutoFit/>
          </a:bodyPr>
          <a:lstStyle/>
          <a:p>
            <a:fld id="{EEDDD2CE-67A4-4F3F-B585-B6067F106011}" type="slidenum">
              <a:rPr lang="en-US"/>
              <a:pPr/>
              <a:t>1</a:t>
            </a:fld>
            <a:endParaRPr lang="en-US" dirty="0"/>
          </a:p>
        </p:txBody>
      </p:sp>
    </p:spTree>
    <p:extLst>
      <p:ext uri="{BB962C8B-B14F-4D97-AF65-F5344CB8AC3E}">
        <p14:creationId xmlns:p14="http://schemas.microsoft.com/office/powerpoint/2010/main" val="1836338071"/>
      </p:ext>
    </p:ext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a:r>
            <a:br>
              <a:rPr lang="en-US" b="1"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7751057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2400" y="0"/>
            <a:ext cx="3048000" cy="2286000"/>
          </a:xfrm>
          <a:prstGeom prst="rect">
            <a:avLst/>
          </a:prstGeom>
        </p:spPr>
      </p:pic>
      <p:pic>
        <p:nvPicPr>
          <p:cNvPr id="9" name="Content Placeholder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15000" y="1"/>
            <a:ext cx="3352800" cy="2286000"/>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33600" y="5327904"/>
            <a:ext cx="4572000" cy="1524000"/>
          </a:xfrm>
          <a:prstGeom prst="rect">
            <a:avLst/>
          </a:prstGeom>
        </p:spPr>
      </p:pic>
      <p:sp>
        <p:nvSpPr>
          <p:cNvPr id="3" name="Rectangle 2"/>
          <p:cNvSpPr/>
          <p:nvPr/>
        </p:nvSpPr>
        <p:spPr>
          <a:xfrm>
            <a:off x="8534400" y="6324600"/>
            <a:ext cx="301686" cy="369332"/>
          </a:xfrm>
          <a:prstGeom prst="rect">
            <a:avLst/>
          </a:prstGeom>
        </p:spPr>
        <p:txBody>
          <a:bodyPr wrap="none">
            <a:spAutoFit/>
          </a:bodyPr>
          <a:lstStyle/>
          <a:p>
            <a:fld id="{EEDDD2CE-67A4-4F3F-B585-B6067F106011}" type="slidenum">
              <a:rPr lang="en-US"/>
              <a:pPr/>
              <a:t>10</a:t>
            </a:fld>
            <a:endParaRPr lang="en-US" dirty="0"/>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272854341"/>
              </p:ext>
            </p:extLst>
          </p:nvPr>
        </p:nvGraphicFramePr>
        <p:xfrm>
          <a:off x="457200" y="0"/>
          <a:ext cx="8229600" cy="190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17938915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 name="Content Placeholder 3"/>
          <p:cNvPicPr>
            <a:picLocks noChangeAspect="1"/>
          </p:cNvPicPr>
          <p:nvPr/>
        </p:nvPicPr>
        <p:blipFill>
          <a:blip r:embed="rId13" cstate="print"/>
          <a:stretch>
            <a:fillRect/>
          </a:stretch>
        </p:blipFill>
        <p:spPr>
          <a:xfrm>
            <a:off x="0" y="1600201"/>
            <a:ext cx="4858636" cy="5257800"/>
          </a:xfrm>
          <a:prstGeom prst="rect">
            <a:avLst/>
          </a:prstGeom>
        </p:spPr>
      </p:pic>
      <p:pic>
        <p:nvPicPr>
          <p:cNvPr id="7" name="Content Placeholder 3"/>
          <p:cNvPicPr>
            <a:picLocks noChangeAspect="1"/>
          </p:cNvPicPr>
          <p:nvPr/>
        </p:nvPicPr>
        <p:blipFill>
          <a:blip r:embed="rId14" cstate="print"/>
          <a:stretch>
            <a:fillRect/>
          </a:stretch>
        </p:blipFill>
        <p:spPr>
          <a:xfrm>
            <a:off x="4267200" y="1600201"/>
            <a:ext cx="4876800" cy="5257800"/>
          </a:xfrm>
          <a:prstGeom prst="rect">
            <a:avLst/>
          </a:prstGeom>
          <a:ln>
            <a:noFill/>
          </a:ln>
          <a:effectLst>
            <a:softEdge rad="112500"/>
          </a:effectLst>
        </p:spPr>
      </p:pic>
      <p:pic>
        <p:nvPicPr>
          <p:cNvPr id="8" name="Picture 7">
            <a:extLst>
              <a:ext uri="{FF2B5EF4-FFF2-40B4-BE49-F238E27FC236}">
                <a16:creationId xmlns:lc="http://schemas.openxmlformats.org/drawingml/2006/lockedCanvas" xmlns="" xmlns:a16="http://schemas.microsoft.com/office/drawing/2014/main" id="{21DBED62-86D6-448A-B10F-49AF7922F4DC}"/>
              </a:ext>
            </a:extLst>
          </p:cNvPr>
          <p:cNvPicPr>
            <a:picLocks noChangeAspect="1"/>
          </p:cNvPicPr>
          <p:nvPr/>
        </p:nvPicPr>
        <p:blipFill>
          <a:blip r:embed="rId15"/>
          <a:stretch>
            <a:fillRect/>
          </a:stretch>
        </p:blipFill>
        <p:spPr>
          <a:xfrm>
            <a:off x="4837300" y="5230614"/>
            <a:ext cx="1729947" cy="1581665"/>
          </a:xfrm>
          <a:prstGeom prst="rect">
            <a:avLst/>
          </a:prstGeom>
        </p:spPr>
      </p:pic>
      <p:pic>
        <p:nvPicPr>
          <p:cNvPr id="9" name="Picture 3" descr="C:\Users\Test\Documents\PERSONAL June 8 2018\BABCOCK\THESIS  01\MAIN PREFIELD\images\lit rev.jpg"/>
          <p:cNvPicPr>
            <a:picLocks noChangeAspect="1" noChangeArrowheads="1"/>
          </p:cNvPicPr>
          <p:nvPr/>
        </p:nvPicPr>
        <p:blipFill>
          <a:blip r:embed="rId16"/>
          <a:srcRect/>
          <a:stretch>
            <a:fillRect/>
          </a:stretch>
        </p:blipFill>
        <p:spPr bwMode="auto">
          <a:xfrm>
            <a:off x="2895600" y="1752599"/>
            <a:ext cx="1676400" cy="1297047"/>
          </a:xfrm>
          <a:prstGeom prst="rect">
            <a:avLst/>
          </a:prstGeom>
          <a:noFill/>
        </p:spPr>
      </p:pic>
      <p:sp>
        <p:nvSpPr>
          <p:cNvPr id="2" name="Rectangle 1"/>
          <p:cNvSpPr/>
          <p:nvPr/>
        </p:nvSpPr>
        <p:spPr>
          <a:xfrm>
            <a:off x="8458200" y="6324600"/>
            <a:ext cx="418704" cy="369332"/>
          </a:xfrm>
          <a:prstGeom prst="rect">
            <a:avLst/>
          </a:prstGeom>
        </p:spPr>
        <p:txBody>
          <a:bodyPr wrap="none">
            <a:spAutoFit/>
          </a:bodyPr>
          <a:lstStyle/>
          <a:p>
            <a:fld id="{EEDDD2CE-67A4-4F3F-B585-B6067F106011}" type="slidenum">
              <a:rPr lang="en-US"/>
              <a:pPr/>
              <a:t>11</a:t>
            </a:fld>
            <a:endParaRPr lang="en-US" dirty="0"/>
          </a:p>
        </p:txBody>
      </p:sp>
      <p:sp>
        <p:nvSpPr>
          <p:cNvPr id="10" name="Rectangle 9"/>
          <p:cNvSpPr/>
          <p:nvPr/>
        </p:nvSpPr>
        <p:spPr>
          <a:xfrm>
            <a:off x="3429000" y="990600"/>
            <a:ext cx="3501856" cy="646331"/>
          </a:xfrm>
          <a:prstGeom prst="rect">
            <a:avLst/>
          </a:prstGeom>
          <a:solidFill>
            <a:schemeClr val="tx1"/>
          </a:solidFill>
        </p:spPr>
        <p:txBody>
          <a:bodyPr wrap="none">
            <a:spAutoFit/>
          </a:bodyPr>
          <a:lstStyle/>
          <a:p>
            <a:pPr lvl="0"/>
            <a:r>
              <a:rPr lang="en-US" sz="3600" b="1" dirty="0" smtClean="0">
                <a:solidFill>
                  <a:schemeClr val="bg1"/>
                </a:solidFill>
                <a:latin typeface="Agency FB" pitchFamily="34" charset="0"/>
              </a:rPr>
              <a:t>Use</a:t>
            </a:r>
            <a:r>
              <a:rPr lang="en-US" sz="3600" b="1" dirty="0" smtClean="0">
                <a:solidFill>
                  <a:schemeClr val="bg1"/>
                </a:solidFill>
              </a:rPr>
              <a:t> of </a:t>
            </a:r>
            <a:r>
              <a:rPr lang="en-US" sz="3600" b="1" dirty="0" err="1" smtClean="0">
                <a:solidFill>
                  <a:schemeClr val="bg1"/>
                </a:solidFill>
                <a:latin typeface="Agency FB" pitchFamily="34" charset="0"/>
              </a:rPr>
              <a:t>ICT</a:t>
            </a:r>
            <a:r>
              <a:rPr lang="en-US" sz="3600" dirty="0" smtClean="0"/>
              <a:t> </a:t>
            </a:r>
            <a:r>
              <a:rPr lang="en-US" sz="3600" dirty="0" smtClean="0">
                <a:solidFill>
                  <a:schemeClr val="bg1"/>
                </a:solidFill>
              </a:rPr>
              <a:t>facilities</a:t>
            </a:r>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ICT</a:t>
            </a:r>
            <a:endParaRPr lang="en-US" dirty="0"/>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cstate="print"/>
          <a:stretch>
            <a:fillRect/>
          </a:stretch>
        </p:blipFill>
        <p:spPr>
          <a:xfrm>
            <a:off x="457200" y="1447800"/>
            <a:ext cx="8305800" cy="4953000"/>
          </a:xfrm>
          <a:prstGeom prst="rect">
            <a:avLst/>
          </a:prstGeom>
        </p:spPr>
      </p:pic>
      <p:pic>
        <p:nvPicPr>
          <p:cNvPr id="5" name="Picture 2" descr="C:\Users\ACER\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6280" y="685800"/>
            <a:ext cx="4236720" cy="2514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458200" y="6414254"/>
            <a:ext cx="418704" cy="369332"/>
          </a:xfrm>
          <a:prstGeom prst="rect">
            <a:avLst/>
          </a:prstGeom>
        </p:spPr>
        <p:txBody>
          <a:bodyPr wrap="none">
            <a:spAutoFit/>
          </a:bodyPr>
          <a:lstStyle/>
          <a:p>
            <a:fld id="{EEDDD2CE-67A4-4F3F-B585-B6067F106011}" type="slidenum">
              <a:rPr lang="en-US"/>
              <a:pPr/>
              <a:t>12</a:t>
            </a:fld>
            <a:endParaRPr lang="en-US" dirty="0"/>
          </a:p>
        </p:txBody>
      </p:sp>
      <p:sp>
        <p:nvSpPr>
          <p:cNvPr id="7" name="Rectangle 6"/>
          <p:cNvSpPr/>
          <p:nvPr/>
        </p:nvSpPr>
        <p:spPr>
          <a:xfrm>
            <a:off x="3810000" y="0"/>
            <a:ext cx="3492238" cy="646331"/>
          </a:xfrm>
          <a:prstGeom prst="rect">
            <a:avLst/>
          </a:prstGeom>
          <a:solidFill>
            <a:schemeClr val="tx1"/>
          </a:solidFill>
        </p:spPr>
        <p:txBody>
          <a:bodyPr wrap="none">
            <a:spAutoFit/>
          </a:bodyPr>
          <a:lstStyle/>
          <a:p>
            <a:pPr lvl="0"/>
            <a:r>
              <a:rPr lang="en-US" sz="3600" b="1" dirty="0" smtClean="0">
                <a:solidFill>
                  <a:schemeClr val="bg1"/>
                </a:solidFill>
                <a:latin typeface="Agency FB" pitchFamily="34" charset="0"/>
              </a:rPr>
              <a:t>Use</a:t>
            </a:r>
            <a:r>
              <a:rPr lang="en-US" sz="3600" b="1" dirty="0" smtClean="0">
                <a:solidFill>
                  <a:schemeClr val="bg1"/>
                </a:solidFill>
              </a:rPr>
              <a:t> of </a:t>
            </a:r>
            <a:r>
              <a:rPr lang="en-US" sz="3600" b="1" dirty="0" smtClean="0">
                <a:solidFill>
                  <a:schemeClr val="bg1"/>
                </a:solidFill>
                <a:latin typeface="Agency FB" pitchFamily="34" charset="0"/>
              </a:rPr>
              <a:t>ICT </a:t>
            </a:r>
            <a:r>
              <a:rPr lang="en-US" sz="3600" dirty="0" smtClean="0">
                <a:solidFill>
                  <a:schemeClr val="bg1"/>
                </a:solidFill>
              </a:rPr>
              <a:t>facilities</a:t>
            </a:r>
          </a:p>
        </p:txBody>
      </p:sp>
    </p:spTree>
    <p:extLst>
      <p:ext uri="{BB962C8B-B14F-4D97-AF65-F5344CB8AC3E}">
        <p14:creationId xmlns:p14="http://schemas.microsoft.com/office/powerpoint/2010/main" val="315113401"/>
      </p:ext>
    </p:extLst>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46274815"/>
              </p:ext>
            </p:extLst>
          </p:nvPr>
        </p:nvGraphicFramePr>
        <p:xfrm>
          <a:off x="457200" y="457200"/>
          <a:ext cx="8382000" cy="62367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8534400" y="6324600"/>
            <a:ext cx="418704" cy="369332"/>
          </a:xfrm>
          <a:prstGeom prst="rect">
            <a:avLst/>
          </a:prstGeom>
        </p:spPr>
        <p:txBody>
          <a:bodyPr wrap="none">
            <a:spAutoFit/>
          </a:bodyPr>
          <a:lstStyle/>
          <a:p>
            <a:fld id="{EEDDD2CE-67A4-4F3F-B585-B6067F106011}" type="slidenum">
              <a:rPr lang="en-US"/>
              <a:pPr/>
              <a:t>13</a:t>
            </a:fld>
            <a:endParaRPr lang="en-US" dirty="0"/>
          </a:p>
        </p:txBody>
      </p:sp>
    </p:spTree>
    <p:extLst>
      <p:ext uri="{BB962C8B-B14F-4D97-AF65-F5344CB8AC3E}">
        <p14:creationId xmlns:p14="http://schemas.microsoft.com/office/powerpoint/2010/main" val="3305332072"/>
      </p:ext>
    </p:extLst>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9233010"/>
              </p:ext>
            </p:extLst>
          </p:nvPr>
        </p:nvGraphicFramePr>
        <p:xfrm>
          <a:off x="457200" y="228600"/>
          <a:ext cx="82296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8610600" y="6324600"/>
            <a:ext cx="418704" cy="369332"/>
          </a:xfrm>
          <a:prstGeom prst="rect">
            <a:avLst/>
          </a:prstGeom>
        </p:spPr>
        <p:txBody>
          <a:bodyPr wrap="none">
            <a:spAutoFit/>
          </a:bodyPr>
          <a:lstStyle/>
          <a:p>
            <a:fld id="{EEDDD2CE-67A4-4F3F-B585-B6067F106011}" type="slidenum">
              <a:rPr lang="en-US"/>
              <a:pPr/>
              <a:t>14</a:t>
            </a:fld>
            <a:endParaRPr lang="en-US" dirty="0"/>
          </a:p>
        </p:txBody>
      </p:sp>
    </p:spTree>
    <p:extLst>
      <p:ext uri="{BB962C8B-B14F-4D97-AF65-F5344CB8AC3E}">
        <p14:creationId xmlns:p14="http://schemas.microsoft.com/office/powerpoint/2010/main" val="4240093623"/>
      </p:ext>
    </p:extLst>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10306196"/>
              </p:ext>
            </p:extLst>
          </p:nvPr>
        </p:nvGraphicFramePr>
        <p:xfrm>
          <a:off x="457200" y="228600"/>
          <a:ext cx="82296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https://img.purch.com/rc/300x200/aHR0cDovL3d3dy5idXNpbmVzc25ld3NkYWlseS5jb20vaW1hZ2VzL2kvMDAwLzAwMi8zMjIvb3JpZ2luYWwvYm9yZWQtYXJ0LmpwZ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2057400"/>
            <a:ext cx="2667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610600" y="6400800"/>
            <a:ext cx="418704" cy="369332"/>
          </a:xfrm>
          <a:prstGeom prst="rect">
            <a:avLst/>
          </a:prstGeom>
        </p:spPr>
        <p:txBody>
          <a:bodyPr wrap="none">
            <a:spAutoFit/>
          </a:bodyPr>
          <a:lstStyle/>
          <a:p>
            <a:fld id="{EEDDD2CE-67A4-4F3F-B585-B6067F106011}" type="slidenum">
              <a:rPr lang="en-US"/>
              <a:pPr/>
              <a:t>15</a:t>
            </a:fld>
            <a:endParaRPr lang="en-US" dirty="0"/>
          </a:p>
        </p:txBody>
      </p:sp>
      <p:pic>
        <p:nvPicPr>
          <p:cNvPr id="5" name="Picture 3" descr="Image result for information technology"/>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29000" y="5486400"/>
            <a:ext cx="2286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9895387"/>
      </p:ext>
    </p:extLst>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7113586"/>
              </p:ext>
            </p:extLst>
          </p:nvPr>
        </p:nvGraphicFramePr>
        <p:xfrm>
          <a:off x="457200" y="457200"/>
          <a:ext cx="8382000" cy="62367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8534400" y="6324600"/>
            <a:ext cx="418704" cy="369332"/>
          </a:xfrm>
          <a:prstGeom prst="rect">
            <a:avLst/>
          </a:prstGeom>
        </p:spPr>
        <p:txBody>
          <a:bodyPr wrap="none">
            <a:spAutoFit/>
          </a:bodyPr>
          <a:lstStyle/>
          <a:p>
            <a:fld id="{EEDDD2CE-67A4-4F3F-B585-B6067F106011}" type="slidenum">
              <a:rPr lang="en-US"/>
              <a:pPr/>
              <a:t>16</a:t>
            </a:fld>
            <a:endParaRPr lang="en-US" dirty="0"/>
          </a:p>
        </p:txBody>
      </p:sp>
    </p:spTree>
    <p:extLst>
      <p:ext uri="{BB962C8B-B14F-4D97-AF65-F5344CB8AC3E}">
        <p14:creationId xmlns:p14="http://schemas.microsoft.com/office/powerpoint/2010/main" val="3275514604"/>
      </p:ext>
    </p:extLst>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55919188"/>
              </p:ext>
            </p:extLst>
          </p:nvPr>
        </p:nvGraphicFramePr>
        <p:xfrm>
          <a:off x="457200" y="457200"/>
          <a:ext cx="8382000" cy="62367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8534400" y="6324600"/>
            <a:ext cx="418704" cy="369332"/>
          </a:xfrm>
          <a:prstGeom prst="rect">
            <a:avLst/>
          </a:prstGeom>
        </p:spPr>
        <p:txBody>
          <a:bodyPr wrap="none">
            <a:spAutoFit/>
          </a:bodyPr>
          <a:lstStyle/>
          <a:p>
            <a:fld id="{EEDDD2CE-67A4-4F3F-B585-B6067F106011}" type="slidenum">
              <a:rPr lang="en-US"/>
              <a:pPr/>
              <a:t>17</a:t>
            </a:fld>
            <a:endParaRPr lang="en-US" dirty="0"/>
          </a:p>
        </p:txBody>
      </p:sp>
    </p:spTree>
    <p:extLst>
      <p:ext uri="{BB962C8B-B14F-4D97-AF65-F5344CB8AC3E}">
        <p14:creationId xmlns:p14="http://schemas.microsoft.com/office/powerpoint/2010/main" val="4221938965"/>
      </p:ext>
    </p:extLst>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366"/>
            <a:ext cx="8229600" cy="1143000"/>
          </a:xfrm>
          <a:solidFill>
            <a:srgbClr val="0070C0"/>
          </a:solidFill>
        </p:spPr>
        <p:txBody>
          <a:bodyPr>
            <a:normAutofit/>
          </a:bodyPr>
          <a:lstStyle/>
          <a:p>
            <a:r>
              <a:rPr lang="en-US" sz="2400" b="1" dirty="0"/>
              <a:t>Strategies</a:t>
            </a:r>
            <a:r>
              <a:rPr lang="en-GB" sz="2400" b="1" dirty="0"/>
              <a:t> for </a:t>
            </a:r>
            <a:r>
              <a:rPr lang="en-US" sz="2400" b="1" dirty="0"/>
              <a:t>Effective and Efficiency</a:t>
            </a:r>
            <a:r>
              <a:rPr lang="en-GB" sz="2400" b="1" dirty="0"/>
              <a:t> use of ICT </a:t>
            </a:r>
            <a:r>
              <a:rPr lang="en-US" sz="2400" b="1" dirty="0"/>
              <a:t>as a tools for repositioning of Academic Library </a:t>
            </a:r>
            <a:r>
              <a:rPr lang="en-GB" sz="2400" b="1" dirty="0"/>
              <a:t>in Nigerian </a:t>
            </a:r>
            <a:endParaRPr lang="en-US" sz="2400" dirty="0"/>
          </a:p>
        </p:txBody>
      </p:sp>
      <p:sp>
        <p:nvSpPr>
          <p:cNvPr id="4" name="Slide Number Placeholder 3"/>
          <p:cNvSpPr>
            <a:spLocks noGrp="1"/>
          </p:cNvSpPr>
          <p:nvPr>
            <p:ph type="sldNum" sz="quarter" idx="12"/>
          </p:nvPr>
        </p:nvSpPr>
        <p:spPr/>
        <p:txBody>
          <a:bodyPr/>
          <a:lstStyle/>
          <a:p>
            <a:fld id="{EEDDD2CE-67A4-4F3F-B585-B6067F106011}" type="slidenum">
              <a:rPr lang="en-US" b="1" smtClean="0">
                <a:solidFill>
                  <a:schemeClr val="tx1"/>
                </a:solidFill>
              </a:rPr>
              <a:pPr/>
              <a:t>18</a:t>
            </a:fld>
            <a:endParaRPr lang="en-US" b="1" dirty="0">
              <a:solidFill>
                <a:schemeClr val="tx1"/>
              </a:solidFill>
            </a:endParaRPr>
          </a:p>
        </p:txBody>
      </p:sp>
      <p:sp>
        <p:nvSpPr>
          <p:cNvPr id="5" name="Vertical Scroll 4"/>
          <p:cNvSpPr/>
          <p:nvPr/>
        </p:nvSpPr>
        <p:spPr>
          <a:xfrm>
            <a:off x="-1" y="1311967"/>
            <a:ext cx="8939419" cy="5197884"/>
          </a:xfrm>
          <a:prstGeom prst="verticalScroll">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p>
        </p:txBody>
      </p:sp>
      <p:graphicFrame>
        <p:nvGraphicFramePr>
          <p:cNvPr id="6" name="Diagram 5">
            <a:extLst>
              <a:ext uri="{FF2B5EF4-FFF2-40B4-BE49-F238E27FC236}">
                <a16:creationId xmlns:a16="http://schemas.microsoft.com/office/drawing/2014/main" xmlns="" id="{A1C828D6-FE2A-411B-8B0E-63D1F8650B28}"/>
              </a:ext>
            </a:extLst>
          </p:cNvPr>
          <p:cNvGraphicFramePr/>
          <p:nvPr>
            <p:extLst/>
          </p:nvPr>
        </p:nvGraphicFramePr>
        <p:xfrm>
          <a:off x="762000" y="2057400"/>
          <a:ext cx="709322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4338050"/>
      </p:ext>
    </p:extLst>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017641"/>
              </p:ext>
            </p:extLst>
          </p:nvPr>
        </p:nvGraphicFramePr>
        <p:xfrm>
          <a:off x="457200" y="228600"/>
          <a:ext cx="82296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8610600" y="6400800"/>
            <a:ext cx="418704" cy="369332"/>
          </a:xfrm>
          <a:prstGeom prst="rect">
            <a:avLst/>
          </a:prstGeom>
        </p:spPr>
        <p:txBody>
          <a:bodyPr wrap="none">
            <a:spAutoFit/>
          </a:bodyPr>
          <a:lstStyle/>
          <a:p>
            <a:fld id="{EEDDD2CE-67A4-4F3F-B585-B6067F106011}" type="slidenum">
              <a:rPr lang="en-US"/>
              <a:pPr/>
              <a:t>19</a:t>
            </a:fld>
            <a:endParaRPr lang="en-US" dirty="0"/>
          </a:p>
        </p:txBody>
      </p:sp>
      <p:pic>
        <p:nvPicPr>
          <p:cNvPr id="5" name="Picture 2" descr="http://thumbs.dreamstime.com/z/business-team-top-view-men-office-meeting-concept-people-table-vector-illustration-45138070.jpg"/>
          <p:cNvPicPr>
            <a:picLocks noChangeAspect="1" noChangeArrowheads="1"/>
          </p:cNvPicPr>
          <p:nvPr/>
        </p:nvPicPr>
        <p:blipFill>
          <a:blip r:embed="rId8" cstate="print"/>
          <a:srcRect/>
          <a:stretch>
            <a:fillRect/>
          </a:stretch>
        </p:blipFill>
        <p:spPr bwMode="auto">
          <a:xfrm>
            <a:off x="3505201" y="1981199"/>
            <a:ext cx="1905000" cy="1752601"/>
          </a:xfrm>
          <a:prstGeom prst="rect">
            <a:avLst/>
          </a:prstGeom>
          <a:noFill/>
        </p:spPr>
      </p:pic>
    </p:spTree>
    <p:extLst>
      <p:ext uri="{BB962C8B-B14F-4D97-AF65-F5344CB8AC3E}">
        <p14:creationId xmlns:p14="http://schemas.microsoft.com/office/powerpoint/2010/main" val="2547065207"/>
      </p:ext>
    </p:extLst>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977445005"/>
              </p:ext>
            </p:extLst>
          </p:nvPr>
        </p:nvGraphicFramePr>
        <p:xfrm>
          <a:off x="1230701" y="-225461"/>
          <a:ext cx="7543800" cy="1450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Content Placeholder 3"/>
          <p:cNvPicPr>
            <a:picLocks noGrp="1" noChangeAspect="1"/>
          </p:cNvPicPr>
          <p:nvPr>
            <p:ph idx="1"/>
          </p:nvPr>
        </p:nvPicPr>
        <p:blipFill>
          <a:blip r:embed="rId8" cstate="print">
            <a:extLst>
              <a:ext uri="{28A0092B-C50C-407E-A947-70E740481C1C}">
                <a14:useLocalDpi xmlns:a14="http://schemas.microsoft.com/office/drawing/2010/main" val="0"/>
              </a:ext>
            </a:extLst>
          </a:blip>
          <a:stretch>
            <a:fillRect/>
          </a:stretch>
        </p:blipFill>
        <p:spPr>
          <a:xfrm>
            <a:off x="1724025" y="1724819"/>
            <a:ext cx="5695950" cy="4276725"/>
          </a:xfrm>
          <a:prstGeom prst="rect">
            <a:avLst/>
          </a:prstGeom>
        </p:spPr>
      </p:pic>
      <p:pic>
        <p:nvPicPr>
          <p:cNvPr id="1026" name="Picture 10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 y="2362200"/>
            <a:ext cx="155257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43800" y="2209800"/>
            <a:ext cx="14478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descr="undefined"/>
          <p:cNvPicPr>
            <a:picLocks/>
          </p:cNvPicPr>
          <p:nvPr/>
        </p:nvPicPr>
        <p:blipFill>
          <a:blip r:embed="rId11" cstate="print"/>
          <a:srcRect/>
          <a:stretch>
            <a:fillRect/>
          </a:stretch>
        </p:blipFill>
        <p:spPr bwMode="auto">
          <a:xfrm>
            <a:off x="3200400" y="5884863"/>
            <a:ext cx="2957313" cy="973137"/>
          </a:xfrm>
          <a:prstGeom prst="rect">
            <a:avLst/>
          </a:prstGeom>
          <a:noFill/>
          <a:ln w="9525">
            <a:noFill/>
            <a:miter lim="800000"/>
            <a:headEnd/>
            <a:tailEnd/>
          </a:ln>
        </p:spPr>
      </p:pic>
      <p:sp>
        <p:nvSpPr>
          <p:cNvPr id="2" name="Rectangle 1"/>
          <p:cNvSpPr/>
          <p:nvPr/>
        </p:nvSpPr>
        <p:spPr>
          <a:xfrm>
            <a:off x="8267700" y="6167651"/>
            <a:ext cx="301686" cy="369332"/>
          </a:xfrm>
          <a:prstGeom prst="rect">
            <a:avLst/>
          </a:prstGeom>
        </p:spPr>
        <p:txBody>
          <a:bodyPr wrap="none">
            <a:spAutoFit/>
          </a:bodyPr>
          <a:lstStyle/>
          <a:p>
            <a:fld id="{EEDDD2CE-67A4-4F3F-B585-B6067F106011}" type="slidenum">
              <a:rPr lang="en-US"/>
              <a:pPr/>
              <a:t>2</a:t>
            </a:fld>
            <a:endParaRPr lang="en-US" dirty="0"/>
          </a:p>
        </p:txBody>
      </p:sp>
      <p:pic>
        <p:nvPicPr>
          <p:cNvPr id="8"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828800" y="762000"/>
            <a:ext cx="1202803" cy="1826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C:\Users\Acer\Downloads\395ac4074ad84115b6c03c46776ab2aa.jpg"/>
          <p:cNvPicPr>
            <a:picLocks noChangeAspect="1" noChangeArrowheads="1"/>
          </p:cNvPicPr>
          <p:nvPr/>
        </p:nvPicPr>
        <p:blipFill>
          <a:blip r:embed="rId13" cstate="print"/>
          <a:srcRect/>
          <a:stretch>
            <a:fillRect/>
          </a:stretch>
        </p:blipFill>
        <p:spPr bwMode="auto">
          <a:xfrm>
            <a:off x="6172200" y="762000"/>
            <a:ext cx="1143000" cy="1905000"/>
          </a:xfrm>
          <a:prstGeom prst="rect">
            <a:avLst/>
          </a:prstGeom>
          <a:noFill/>
        </p:spPr>
      </p:pic>
      <p:pic>
        <p:nvPicPr>
          <p:cNvPr id="4" name="Picture 3" descr="C:\Users\Acer\Downloads\6b3806c6a9b441449a771d5b6dfa3973.jpg"/>
          <p:cNvPicPr>
            <a:picLocks noChangeAspect="1" noChangeArrowheads="1"/>
          </p:cNvPicPr>
          <p:nvPr/>
        </p:nvPicPr>
        <p:blipFill>
          <a:blip r:embed="rId14"/>
          <a:srcRect/>
          <a:stretch>
            <a:fillRect/>
          </a:stretch>
        </p:blipFill>
        <p:spPr bwMode="auto">
          <a:xfrm>
            <a:off x="2971800" y="914400"/>
            <a:ext cx="3200400" cy="1066801"/>
          </a:xfrm>
          <a:prstGeom prst="rect">
            <a:avLst/>
          </a:prstGeom>
          <a:noFill/>
        </p:spPr>
      </p:pic>
    </p:spTree>
    <p:extLst>
      <p:ext uri="{BB962C8B-B14F-4D97-AF65-F5344CB8AC3E}">
        <p14:creationId xmlns:p14="http://schemas.microsoft.com/office/powerpoint/2010/main" val="2283972673"/>
      </p:ext>
    </p:extLst>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69576" cy="694534"/>
          </a:xfrm>
          <a:solidFill>
            <a:schemeClr val="tx1"/>
          </a:solidFill>
        </p:spPr>
        <p:txBody>
          <a:bodyPr>
            <a:normAutofit/>
          </a:bodyPr>
          <a:lstStyle/>
          <a:p>
            <a:r>
              <a:rPr lang="en-US" sz="3600" b="1" dirty="0" smtClean="0">
                <a:solidFill>
                  <a:schemeClr val="bg1"/>
                </a:solidFill>
              </a:rPr>
              <a:t>Disadvantages</a:t>
            </a:r>
            <a:r>
              <a:rPr lang="en-US" sz="3600" b="1" dirty="0" smtClean="0"/>
              <a:t> </a:t>
            </a:r>
            <a:endParaRPr lang="en-GB" sz="4000" dirty="0">
              <a:solidFill>
                <a:schemeClr val="bg1"/>
              </a:solidFill>
            </a:endParaRPr>
          </a:p>
        </p:txBody>
      </p:sp>
      <p:sp>
        <p:nvSpPr>
          <p:cNvPr id="4" name="Slide Number Placeholder 3"/>
          <p:cNvSpPr>
            <a:spLocks noGrp="1"/>
          </p:cNvSpPr>
          <p:nvPr>
            <p:ph type="sldNum" sz="quarter" idx="12"/>
          </p:nvPr>
        </p:nvSpPr>
        <p:spPr/>
        <p:txBody>
          <a:bodyPr/>
          <a:lstStyle/>
          <a:p>
            <a:fld id="{EEDDD2CE-67A4-4F3F-B585-B6067F106011}" type="slidenum">
              <a:rPr lang="en-US" b="1" smtClean="0">
                <a:solidFill>
                  <a:schemeClr val="tx1"/>
                </a:solidFill>
              </a:rPr>
              <a:pPr/>
              <a:t>20</a:t>
            </a:fld>
            <a:endParaRPr lang="en-US" b="1" dirty="0">
              <a:solidFill>
                <a:schemeClr val="tx1"/>
              </a:solidFill>
            </a:endParaRPr>
          </a:p>
        </p:txBody>
      </p:sp>
      <p:graphicFrame>
        <p:nvGraphicFramePr>
          <p:cNvPr id="5" name="Diagram 4"/>
          <p:cNvGraphicFramePr/>
          <p:nvPr>
            <p:extLst>
              <p:ext uri="{D42A27DB-BD31-4B8C-83A1-F6EECF244321}">
                <p14:modId xmlns:p14="http://schemas.microsoft.com/office/powerpoint/2010/main" val="821395450"/>
              </p:ext>
            </p:extLst>
          </p:nvPr>
        </p:nvGraphicFramePr>
        <p:xfrm>
          <a:off x="-1" y="927847"/>
          <a:ext cx="9144001" cy="54460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3763959"/>
      </p:ext>
    </p:extLst>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79525"/>
            <a:ext cx="9143998" cy="1132441"/>
          </a:xfrm>
          <a:solidFill>
            <a:schemeClr val="tx1"/>
          </a:solidFill>
        </p:spPr>
        <p:txBody>
          <a:bodyPr>
            <a:normAutofit/>
          </a:bodyPr>
          <a:lstStyle/>
          <a:p>
            <a:r>
              <a:rPr lang="en-GB" sz="4800" dirty="0" smtClean="0">
                <a:solidFill>
                  <a:schemeClr val="bg1"/>
                </a:solidFill>
              </a:rPr>
              <a:t>Conclusion</a:t>
            </a:r>
            <a:endParaRPr lang="en-GB" sz="4800" dirty="0">
              <a:solidFill>
                <a:schemeClr val="bg1"/>
              </a:solidFill>
            </a:endParaRPr>
          </a:p>
        </p:txBody>
      </p:sp>
      <p:sp>
        <p:nvSpPr>
          <p:cNvPr id="4" name="Slide Number Placeholder 3"/>
          <p:cNvSpPr>
            <a:spLocks noGrp="1"/>
          </p:cNvSpPr>
          <p:nvPr>
            <p:ph type="sldNum" sz="quarter" idx="12"/>
          </p:nvPr>
        </p:nvSpPr>
        <p:spPr/>
        <p:txBody>
          <a:bodyPr/>
          <a:lstStyle/>
          <a:p>
            <a:fld id="{EEDDD2CE-67A4-4F3F-B585-B6067F106011}" type="slidenum">
              <a:rPr lang="en-US" b="1" smtClean="0">
                <a:solidFill>
                  <a:schemeClr val="tx1"/>
                </a:solidFill>
              </a:rPr>
              <a:pPr/>
              <a:t>21</a:t>
            </a:fld>
            <a:endParaRPr lang="en-US" b="1" dirty="0">
              <a:solidFill>
                <a:schemeClr val="tx1"/>
              </a:solidFill>
            </a:endParaRPr>
          </a:p>
        </p:txBody>
      </p:sp>
      <p:sp>
        <p:nvSpPr>
          <p:cNvPr id="5" name="Double Wave 4"/>
          <p:cNvSpPr/>
          <p:nvPr/>
        </p:nvSpPr>
        <p:spPr>
          <a:xfrm>
            <a:off x="0" y="1169894"/>
            <a:ext cx="9143999" cy="5339957"/>
          </a:xfrm>
          <a:prstGeom prst="doubleWave">
            <a:avLst>
              <a:gd name="adj1" fmla="val 6250"/>
              <a:gd name="adj2" fmla="val 1231"/>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400" dirty="0" smtClean="0"/>
              <a:t>The most effective way to provide access to information in the university library is through subscription of databases, which can be done through </a:t>
            </a:r>
            <a:r>
              <a:rPr lang="en-GB" sz="2400" dirty="0" err="1" smtClean="0"/>
              <a:t>ICT</a:t>
            </a:r>
            <a:r>
              <a:rPr lang="en-GB" sz="2400" dirty="0" smtClean="0"/>
              <a:t> for enhancing learning, teaching and research activities of the university. </a:t>
            </a:r>
            <a:r>
              <a:rPr lang="en-GB" sz="2400" dirty="0" err="1" smtClean="0"/>
              <a:t>ICT</a:t>
            </a:r>
            <a:r>
              <a:rPr lang="en-GB" sz="2400" dirty="0" smtClean="0"/>
              <a:t> facilities are very important component of the university library recourse they support core functions of the university in terms of teaching, learning and research activities.</a:t>
            </a:r>
            <a:endParaRPr lang="en-GB" sz="2400" b="1" dirty="0">
              <a:solidFill>
                <a:schemeClr val="bg1"/>
              </a:solidFill>
            </a:endParaRPr>
          </a:p>
        </p:txBody>
      </p:sp>
    </p:spTree>
    <p:extLst>
      <p:ext uri="{BB962C8B-B14F-4D97-AF65-F5344CB8AC3E}">
        <p14:creationId xmlns:p14="http://schemas.microsoft.com/office/powerpoint/2010/main" val="1369409086"/>
      </p:ext>
    </p:extLst>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3A08199C-818B-4352-B286-1AC29BF62107}"/>
              </a:ext>
            </a:extLst>
          </p:cNvPr>
          <p:cNvGraphicFramePr/>
          <p:nvPr>
            <p:extLst>
              <p:ext uri="{D42A27DB-BD31-4B8C-83A1-F6EECF244321}">
                <p14:modId xmlns:p14="http://schemas.microsoft.com/office/powerpoint/2010/main" val="2535086591"/>
              </p:ext>
            </p:extLst>
          </p:nvPr>
        </p:nvGraphicFramePr>
        <p:xfrm>
          <a:off x="1524000" y="1397000"/>
          <a:ext cx="6357731"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457200" y="218366"/>
            <a:ext cx="8229600" cy="1143000"/>
          </a:xfrm>
          <a:prstGeom prst="rect">
            <a:avLst/>
          </a:prstGeom>
          <a:solidFill>
            <a:srgbClr val="0070C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t>Way forward</a:t>
            </a:r>
            <a:endParaRPr lang="en-US" sz="4000" dirty="0"/>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5791200"/>
            <a:ext cx="6248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143425"/>
      </p:ext>
    </p:extLst>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4779A6D1-F204-4706-89C6-7B8C3D3C1FE9}"/>
              </a:ext>
            </a:extLst>
          </p:cNvPr>
          <p:cNvGraphicFramePr/>
          <p:nvPr>
            <p:extLst>
              <p:ext uri="{D42A27DB-BD31-4B8C-83A1-F6EECF244321}">
                <p14:modId xmlns:p14="http://schemas.microsoft.com/office/powerpoint/2010/main" val="764876281"/>
              </p:ext>
            </p:extLst>
          </p:nvPr>
        </p:nvGraphicFramePr>
        <p:xfrm>
          <a:off x="1143000" y="990600"/>
          <a:ext cx="6924261"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xmlns="" id="{0A4E181F-61BF-4F0B-8717-5232B7DA8B69}"/>
              </a:ext>
            </a:extLst>
          </p:cNvPr>
          <p:cNvSpPr txBox="1"/>
          <p:nvPr/>
        </p:nvSpPr>
        <p:spPr>
          <a:xfrm>
            <a:off x="304800" y="381000"/>
            <a:ext cx="8305800" cy="707886"/>
          </a:xfrm>
          <a:prstGeom prst="rect">
            <a:avLst/>
          </a:prstGeom>
          <a:solidFill>
            <a:srgbClr val="0070C0"/>
          </a:solidFill>
        </p:spPr>
        <p:txBody>
          <a:bodyPr wrap="square" rtlCol="0">
            <a:spAutoFit/>
          </a:bodyPr>
          <a:lstStyle/>
          <a:p>
            <a:pPr lvl="0"/>
            <a:r>
              <a:rPr lang="en-ZA" altLang="en-US" sz="4000" dirty="0">
                <a:solidFill>
                  <a:schemeClr val="bg1"/>
                </a:solidFill>
                <a:latin typeface="Times New Roman" panose="02020603050405020304" pitchFamily="18" charset="0"/>
                <a:cs typeface="Times New Roman" panose="02020603050405020304" pitchFamily="18" charset="0"/>
              </a:rPr>
              <a:t>What does </a:t>
            </a:r>
            <a:r>
              <a:rPr lang="en-ZA" altLang="en-US" sz="4000" dirty="0" smtClean="0">
                <a:solidFill>
                  <a:schemeClr val="bg1"/>
                </a:solidFill>
                <a:latin typeface="Times New Roman" panose="02020603050405020304" pitchFamily="18" charset="0"/>
                <a:cs typeface="Times New Roman" panose="02020603050405020304" pitchFamily="18" charset="0"/>
              </a:rPr>
              <a:t>this tell </a:t>
            </a:r>
            <a:r>
              <a:rPr lang="en-ZA" altLang="en-US" sz="4000" dirty="0">
                <a:solidFill>
                  <a:schemeClr val="bg1"/>
                </a:solidFill>
                <a:latin typeface="Times New Roman" panose="02020603050405020304" pitchFamily="18" charset="0"/>
                <a:cs typeface="Times New Roman" panose="02020603050405020304" pitchFamily="18" charset="0"/>
              </a:rPr>
              <a:t>us?</a:t>
            </a:r>
            <a:r>
              <a:rPr lang="en-US" sz="4000" dirty="0">
                <a:solidFill>
                  <a:schemeClr val="bg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31205294"/>
      </p:ext>
    </p:extLst>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5F7C7E80-FD76-4394-801B-CFAC42707265}"/>
              </a:ext>
            </a:extLst>
          </p:cNvPr>
          <p:cNvGraphicFramePr/>
          <p:nvPr>
            <p:extLst>
              <p:ext uri="{D42A27DB-BD31-4B8C-83A1-F6EECF244321}">
                <p14:modId xmlns:p14="http://schemas.microsoft.com/office/powerpoint/2010/main" val="53051986"/>
              </p:ext>
            </p:extLst>
          </p:nvPr>
        </p:nvGraphicFramePr>
        <p:xfrm>
          <a:off x="1524000" y="1801469"/>
          <a:ext cx="6096000" cy="36595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1601051"/>
      </p:ext>
    </p:extLst>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GB" dirty="0" smtClean="0"/>
              <a:t> </a:t>
            </a:r>
            <a:endParaRPr lang="en-GB" dirty="0"/>
          </a:p>
        </p:txBody>
      </p:sp>
      <p:pic>
        <p:nvPicPr>
          <p:cNvPr id="4" name="Content Placeholder 3" descr="th.jpg"/>
          <p:cNvPicPr>
            <a:picLocks noGrp="1" noChangeAspect="1"/>
          </p:cNvPicPr>
          <p:nvPr>
            <p:ph idx="1"/>
          </p:nvPr>
        </p:nvPicPr>
        <p:blipFill>
          <a:blip r:embed="rId2"/>
          <a:stretch>
            <a:fillRect/>
          </a:stretch>
        </p:blipFill>
        <p:spPr>
          <a:xfrm>
            <a:off x="0" y="-71414"/>
            <a:ext cx="9144000" cy="6858000"/>
          </a:xfrm>
          <a:solidFill>
            <a:srgbClr val="0070C0"/>
          </a:solidFill>
        </p:spPr>
      </p:pic>
      <p:sp>
        <p:nvSpPr>
          <p:cNvPr id="6" name="Rectangle 5"/>
          <p:cNvSpPr/>
          <p:nvPr/>
        </p:nvSpPr>
        <p:spPr>
          <a:xfrm>
            <a:off x="0" y="0"/>
            <a:ext cx="3352800" cy="1916571"/>
          </a:xfrm>
          <a:prstGeom prst="rect">
            <a:avLst/>
          </a:prstGeom>
          <a:solidFill>
            <a:srgbClr val="0070C0"/>
          </a:solidFill>
          <a:ln>
            <a:solidFill>
              <a:schemeClr val="accent1"/>
            </a:solidFill>
          </a:ln>
        </p:spPr>
        <p:txBody>
          <a:bodyPr wrap="square">
            <a:spAutoFit/>
          </a:bodyPr>
          <a:lstStyle/>
          <a:p>
            <a:r>
              <a:rPr lang="en-US" sz="3200" b="1" dirty="0" err="1">
                <a:solidFill>
                  <a:schemeClr val="bg1"/>
                </a:solidFill>
              </a:rPr>
              <a:t>Sahabi</a:t>
            </a:r>
            <a:r>
              <a:rPr lang="en-US" sz="3200" b="1" dirty="0">
                <a:solidFill>
                  <a:schemeClr val="bg1"/>
                </a:solidFill>
              </a:rPr>
              <a:t>, M. </a:t>
            </a:r>
            <a:r>
              <a:rPr lang="en-US" sz="3200" b="1" dirty="0" err="1">
                <a:solidFill>
                  <a:schemeClr val="bg1"/>
                </a:solidFill>
              </a:rPr>
              <a:t>Kabir</a:t>
            </a:r>
            <a:endParaRPr lang="en-US" sz="3200" b="1" dirty="0">
              <a:solidFill>
                <a:schemeClr val="bg1"/>
              </a:solidFill>
            </a:endParaRPr>
          </a:p>
          <a:p>
            <a:r>
              <a:rPr lang="en-US" sz="2000" b="1" dirty="0">
                <a:solidFill>
                  <a:schemeClr val="bg1"/>
                </a:solidFill>
              </a:rPr>
              <a:t>(sahabikabir@gmail.com)</a:t>
            </a:r>
          </a:p>
          <a:p>
            <a:r>
              <a:rPr lang="en-US" sz="3200" b="1" dirty="0">
                <a:solidFill>
                  <a:schemeClr val="bg1"/>
                </a:solidFill>
              </a:rPr>
              <a:t>GSM: 08030807317</a:t>
            </a:r>
          </a:p>
        </p:txBody>
      </p:sp>
      <p:sp>
        <p:nvSpPr>
          <p:cNvPr id="7" name="Rectangle 6"/>
          <p:cNvSpPr/>
          <p:nvPr/>
        </p:nvSpPr>
        <p:spPr>
          <a:xfrm>
            <a:off x="5715000" y="0"/>
            <a:ext cx="3429000" cy="1938992"/>
          </a:xfrm>
          <a:prstGeom prst="rect">
            <a:avLst/>
          </a:prstGeom>
          <a:solidFill>
            <a:srgbClr val="0070C0"/>
          </a:solidFill>
          <a:ln>
            <a:solidFill>
              <a:schemeClr val="accent1"/>
            </a:solidFill>
          </a:ln>
        </p:spPr>
        <p:txBody>
          <a:bodyPr wrap="square">
            <a:spAutoFit/>
          </a:bodyPr>
          <a:lstStyle/>
          <a:p>
            <a:pPr algn="just"/>
            <a:r>
              <a:rPr lang="en-US" sz="2400" b="1" dirty="0" smtClean="0">
                <a:solidFill>
                  <a:schemeClr val="bg1"/>
                </a:solidFill>
              </a:rPr>
              <a:t>ACKNOWLEDGING </a:t>
            </a:r>
            <a:r>
              <a:rPr lang="en-US" sz="2400" b="1" dirty="0">
                <a:solidFill>
                  <a:schemeClr val="bg1"/>
                </a:solidFill>
              </a:rPr>
              <a:t>WITH THANKS </a:t>
            </a:r>
          </a:p>
          <a:p>
            <a:pPr algn="just"/>
            <a:r>
              <a:rPr lang="en-US" sz="2400" b="1" dirty="0" smtClean="0">
                <a:solidFill>
                  <a:schemeClr val="bg1"/>
                </a:solidFill>
              </a:rPr>
              <a:t>Kaduna State University </a:t>
            </a:r>
          </a:p>
          <a:p>
            <a:pPr algn="just"/>
            <a:r>
              <a:rPr lang="en-US" sz="2400" b="1" dirty="0" smtClean="0">
                <a:solidFill>
                  <a:schemeClr val="bg1"/>
                </a:solidFill>
              </a:rPr>
              <a:t>(</a:t>
            </a:r>
            <a:r>
              <a:rPr lang="en-US" sz="2400" b="1" dirty="0" err="1" smtClean="0">
                <a:solidFill>
                  <a:schemeClr val="bg1"/>
                </a:solidFill>
              </a:rPr>
              <a:t>KASU</a:t>
            </a:r>
            <a:r>
              <a:rPr lang="en-US" sz="2400" b="1" dirty="0" smtClean="0">
                <a:solidFill>
                  <a:schemeClr val="bg1"/>
                </a:solidFill>
              </a:rPr>
              <a:t>),</a:t>
            </a:r>
            <a:r>
              <a:rPr lang="it-IT" sz="2400" b="1" dirty="0" smtClean="0">
                <a:solidFill>
                  <a:schemeClr val="bg1"/>
                </a:solidFill>
              </a:rPr>
              <a:t> </a:t>
            </a:r>
            <a:r>
              <a:rPr lang="en-US" sz="2400" b="1" dirty="0" err="1" smtClean="0">
                <a:solidFill>
                  <a:schemeClr val="bg1"/>
                </a:solidFill>
              </a:rPr>
              <a:t>Tafawa</a:t>
            </a:r>
            <a:r>
              <a:rPr lang="en-US" sz="2400" b="1" dirty="0" smtClean="0">
                <a:solidFill>
                  <a:schemeClr val="bg1"/>
                </a:solidFill>
              </a:rPr>
              <a:t> </a:t>
            </a:r>
            <a:r>
              <a:rPr lang="en-US" sz="2400" b="1" dirty="0" err="1" smtClean="0">
                <a:solidFill>
                  <a:schemeClr val="bg1"/>
                </a:solidFill>
              </a:rPr>
              <a:t>Balewa</a:t>
            </a:r>
            <a:r>
              <a:rPr lang="en-US" sz="2400" b="1" dirty="0" smtClean="0">
                <a:solidFill>
                  <a:schemeClr val="bg1"/>
                </a:solidFill>
              </a:rPr>
              <a:t> Way, Kaduna Nigeria.</a:t>
            </a:r>
            <a:r>
              <a:rPr lang="it-IT" sz="2400" b="1" dirty="0" smtClean="0">
                <a:solidFill>
                  <a:schemeClr val="bg1"/>
                </a:solidFill>
              </a:rPr>
              <a:t> </a:t>
            </a:r>
            <a:endParaRPr lang="en-US" sz="2400" b="1" dirty="0">
              <a:solidFill>
                <a:schemeClr val="bg1"/>
              </a:solidFill>
            </a:endParaRPr>
          </a:p>
        </p:txBody>
      </p:sp>
      <p:sp>
        <p:nvSpPr>
          <p:cNvPr id="10" name="Rectangle 9"/>
          <p:cNvSpPr/>
          <p:nvPr/>
        </p:nvSpPr>
        <p:spPr>
          <a:xfrm>
            <a:off x="0" y="1905000"/>
            <a:ext cx="2895600" cy="2062103"/>
          </a:xfrm>
          <a:prstGeom prst="rect">
            <a:avLst/>
          </a:prstGeom>
          <a:solidFill>
            <a:srgbClr val="0070C0"/>
          </a:solidFill>
          <a:ln>
            <a:solidFill>
              <a:srgbClr val="0070C0"/>
            </a:solidFill>
          </a:ln>
        </p:spPr>
        <p:txBody>
          <a:bodyPr wrap="square">
            <a:spAutoFit/>
          </a:bodyPr>
          <a:lstStyle/>
          <a:p>
            <a:r>
              <a:rPr lang="en-US" sz="3200" b="1" dirty="0" smtClean="0">
                <a:solidFill>
                  <a:srgbClr val="0070C0"/>
                </a:solidFill>
              </a:rPr>
              <a:t>PP</a:t>
            </a:r>
          </a:p>
          <a:p>
            <a:endParaRPr lang="en-US" sz="3200" b="1" dirty="0" smtClean="0">
              <a:solidFill>
                <a:srgbClr val="0070C0"/>
              </a:solidFill>
            </a:endParaRPr>
          </a:p>
          <a:p>
            <a:endParaRPr lang="en-US" sz="3200" b="1" dirty="0" smtClean="0">
              <a:solidFill>
                <a:srgbClr val="0070C0"/>
              </a:solidFill>
            </a:endParaRPr>
          </a:p>
          <a:p>
            <a:endParaRPr lang="en-US" sz="3200" b="1" dirty="0" smtClean="0">
              <a:solidFill>
                <a:srgbClr val="0070C0"/>
              </a:solidFill>
            </a:endParaRPr>
          </a:p>
        </p:txBody>
      </p:sp>
      <p:sp>
        <p:nvSpPr>
          <p:cNvPr id="11" name="Rectangle 10"/>
          <p:cNvSpPr/>
          <p:nvPr/>
        </p:nvSpPr>
        <p:spPr>
          <a:xfrm>
            <a:off x="6248400" y="1981200"/>
            <a:ext cx="2895600" cy="2062103"/>
          </a:xfrm>
          <a:prstGeom prst="rect">
            <a:avLst/>
          </a:prstGeom>
          <a:solidFill>
            <a:srgbClr val="0070C0"/>
          </a:solidFill>
          <a:ln>
            <a:solidFill>
              <a:srgbClr val="0070C0"/>
            </a:solidFill>
          </a:ln>
        </p:spPr>
        <p:txBody>
          <a:bodyPr wrap="square">
            <a:spAutoFit/>
          </a:bodyPr>
          <a:lstStyle/>
          <a:p>
            <a:r>
              <a:rPr lang="en-US" sz="3200" b="1" dirty="0" smtClean="0">
                <a:solidFill>
                  <a:srgbClr val="0070C0"/>
                </a:solidFill>
              </a:rPr>
              <a:t>PP</a:t>
            </a:r>
          </a:p>
          <a:p>
            <a:endParaRPr lang="en-US" sz="3200" b="1" dirty="0" smtClean="0">
              <a:solidFill>
                <a:srgbClr val="0070C0"/>
              </a:solidFill>
            </a:endParaRPr>
          </a:p>
          <a:p>
            <a:endParaRPr lang="en-US" sz="3200" b="1" dirty="0" smtClean="0">
              <a:solidFill>
                <a:srgbClr val="0070C0"/>
              </a:solidFill>
            </a:endParaRPr>
          </a:p>
          <a:p>
            <a:endParaRPr lang="en-US" sz="3200" b="1" dirty="0" smtClean="0">
              <a:solidFill>
                <a:srgbClr val="0070C0"/>
              </a:solidFill>
            </a:endParaRPr>
          </a:p>
        </p:txBody>
      </p:sp>
      <p:sp>
        <p:nvSpPr>
          <p:cNvPr id="13" name="Rectangle 12"/>
          <p:cNvSpPr/>
          <p:nvPr/>
        </p:nvSpPr>
        <p:spPr>
          <a:xfrm>
            <a:off x="3276600" y="0"/>
            <a:ext cx="2438400" cy="2062103"/>
          </a:xfrm>
          <a:prstGeom prst="rect">
            <a:avLst/>
          </a:prstGeom>
          <a:solidFill>
            <a:srgbClr val="0070C0"/>
          </a:solidFill>
          <a:ln>
            <a:solidFill>
              <a:srgbClr val="0070C0"/>
            </a:solidFill>
          </a:ln>
        </p:spPr>
        <p:txBody>
          <a:bodyPr wrap="square">
            <a:spAutoFit/>
          </a:bodyPr>
          <a:lstStyle/>
          <a:p>
            <a:r>
              <a:rPr lang="en-US" sz="3200" b="1" dirty="0" smtClean="0">
                <a:solidFill>
                  <a:srgbClr val="0070C0"/>
                </a:solidFill>
              </a:rPr>
              <a:t>P</a:t>
            </a:r>
          </a:p>
          <a:p>
            <a:endParaRPr lang="en-US" sz="3200" b="1" dirty="0" smtClean="0">
              <a:solidFill>
                <a:schemeClr val="bg1"/>
              </a:solidFill>
            </a:endParaRPr>
          </a:p>
          <a:p>
            <a:endParaRPr lang="en-US" sz="3200" b="1" dirty="0" smtClean="0">
              <a:solidFill>
                <a:schemeClr val="bg1"/>
              </a:solidFill>
            </a:endParaRPr>
          </a:p>
          <a:p>
            <a:endParaRPr lang="en-US" sz="3200" b="1" dirty="0" smtClean="0">
              <a:solidFill>
                <a:schemeClr val="bg1"/>
              </a:solidFill>
            </a:endParaRPr>
          </a:p>
        </p:txBody>
      </p:sp>
      <p:pic>
        <p:nvPicPr>
          <p:cNvPr id="15" name="Picture 2"/>
          <p:cNvPicPr>
            <a:picLocks noChangeAspect="1" noChangeArrowheads="1"/>
          </p:cNvPicPr>
          <p:nvPr/>
        </p:nvPicPr>
        <p:blipFill>
          <a:blip r:embed="rId3"/>
          <a:srcRect/>
          <a:stretch>
            <a:fillRect/>
          </a:stretch>
        </p:blipFill>
        <p:spPr bwMode="auto">
          <a:xfrm>
            <a:off x="0" y="2025747"/>
            <a:ext cx="9144000" cy="5029200"/>
          </a:xfrm>
          <a:prstGeom prst="rect">
            <a:avLst/>
          </a:prstGeom>
          <a:solidFill>
            <a:srgbClr val="0070C0"/>
          </a:solidFill>
          <a:ln>
            <a:solidFill>
              <a:srgbClr val="0070C0"/>
            </a:solidFill>
          </a:ln>
          <a:effectLst/>
        </p:spPr>
      </p:pic>
      <p:sp>
        <p:nvSpPr>
          <p:cNvPr id="16" name="Title 1"/>
          <p:cNvSpPr txBox="1">
            <a:spLocks/>
          </p:cNvSpPr>
          <p:nvPr/>
        </p:nvSpPr>
        <p:spPr>
          <a:xfrm>
            <a:off x="5943600" y="6248400"/>
            <a:ext cx="3200400" cy="609600"/>
          </a:xfrm>
          <a:prstGeom prst="rect">
            <a:avLst/>
          </a:prstGeom>
          <a:solidFill>
            <a:srgbClr val="0070C0"/>
          </a:solidFill>
          <a:ln>
            <a:solidFill>
              <a:srgbClr val="0070C0"/>
            </a:solid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solidFill>
              </a:rPr>
              <a:t>COMMENTS?</a:t>
            </a:r>
            <a:endParaRPr lang="en-US" sz="4000" b="1" dirty="0">
              <a:solidFill>
                <a:schemeClr val="bg1"/>
              </a:solidFill>
            </a:endParaRPr>
          </a:p>
        </p:txBody>
      </p:sp>
      <p:sp>
        <p:nvSpPr>
          <p:cNvPr id="17" name="Text Placeholder 2"/>
          <p:cNvSpPr txBox="1">
            <a:spLocks/>
          </p:cNvSpPr>
          <p:nvPr/>
        </p:nvSpPr>
        <p:spPr>
          <a:xfrm>
            <a:off x="0" y="6248400"/>
            <a:ext cx="3124200" cy="609600"/>
          </a:xfrm>
          <a:prstGeom prst="rect">
            <a:avLst/>
          </a:prstGeom>
          <a:solidFill>
            <a:srgbClr val="0070C0"/>
          </a:solidFill>
          <a:ln>
            <a:solidFill>
              <a:srgbClr val="0070C0"/>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b="1" dirty="0" smtClean="0">
                <a:solidFill>
                  <a:schemeClr val="bg1"/>
                </a:solidFill>
              </a:rPr>
              <a:t>QUESTIONS?</a:t>
            </a:r>
            <a:endParaRPr lang="en-US" sz="4000" b="1" dirty="0">
              <a:solidFill>
                <a:schemeClr val="bg1"/>
              </a:solidFill>
            </a:endParaRPr>
          </a:p>
        </p:txBody>
      </p:sp>
      <p:sp>
        <p:nvSpPr>
          <p:cNvPr id="18" name="Rectangle 17"/>
          <p:cNvSpPr/>
          <p:nvPr/>
        </p:nvSpPr>
        <p:spPr>
          <a:xfrm>
            <a:off x="2819400" y="5181600"/>
            <a:ext cx="4765151" cy="1200329"/>
          </a:xfrm>
          <a:prstGeom prst="rect">
            <a:avLst/>
          </a:prstGeom>
        </p:spPr>
        <p:txBody>
          <a:bodyPr wrap="square">
            <a:spAutoFit/>
          </a:bodyPr>
          <a:lstStyle/>
          <a:p>
            <a:r>
              <a:rPr lang="en-US" sz="7200" dirty="0" smtClean="0">
                <a:solidFill>
                  <a:schemeClr val="bg1"/>
                </a:solidFill>
              </a:rPr>
              <a:t>For listening</a:t>
            </a:r>
            <a:endParaRPr lang="en-US" sz="7200" dirty="0">
              <a:solidFill>
                <a:schemeClr val="bg1"/>
              </a:solidFill>
            </a:endParaRPr>
          </a:p>
        </p:txBody>
      </p:sp>
      <p:pic>
        <p:nvPicPr>
          <p:cNvPr id="14" name="Graphic 6" descr="Handshake">
            <a:extLst>
              <a:ext uri="{FF2B5EF4-FFF2-40B4-BE49-F238E27FC236}">
                <a16:creationId xmlns="" xmlns:a16="http://schemas.microsoft.com/office/drawing/2014/main" xmlns:lc="http://schemas.openxmlformats.org/drawingml/2006/lockedCanvas" id="{1ADACE4E-C020-4AA0-9B9A-954AC68BB1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5"/>
              </a:ext>
            </a:extLst>
          </a:blip>
          <a:stretch>
            <a:fillRect/>
          </a:stretch>
        </p:blipFill>
        <p:spPr>
          <a:xfrm>
            <a:off x="2895600" y="60994"/>
            <a:ext cx="2523799" cy="2412271"/>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a:solidFill>
            <a:schemeClr val="accent2"/>
          </a:solidFill>
          <a:ln>
            <a:solidFill>
              <a:schemeClr val="accent1"/>
            </a:solidFill>
          </a:ln>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60308444"/>
              </p:ext>
            </p:extLst>
          </p:nvPr>
        </p:nvGraphicFramePr>
        <p:xfrm>
          <a:off x="457200" y="457200"/>
          <a:ext cx="8229600" cy="5668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8534400" y="6324600"/>
            <a:ext cx="418704" cy="369332"/>
          </a:xfrm>
          <a:prstGeom prst="rect">
            <a:avLst/>
          </a:prstGeom>
        </p:spPr>
        <p:txBody>
          <a:bodyPr wrap="none">
            <a:spAutoFit/>
          </a:bodyPr>
          <a:lstStyle/>
          <a:p>
            <a:fld id="{EEDDD2CE-67A4-4F3F-B585-B6067F106011}" type="slidenum">
              <a:rPr lang="en-US"/>
              <a:pPr/>
              <a:t>3</a:t>
            </a:fld>
            <a:endParaRPr lang="en-US" dirty="0"/>
          </a:p>
        </p:txBody>
      </p:sp>
      <p:pic>
        <p:nvPicPr>
          <p:cNvPr id="5" name="Content Placeholder 3" descr="https://library.sjsu.edu/sites/library.sjsu.edu/files/images/hist_clark4.jpg"/>
          <p:cNvPicPr>
            <a:picLocks/>
          </p:cNvPicPr>
          <p:nvPr/>
        </p:nvPicPr>
        <p:blipFill>
          <a:blip r:embed="rId8" cstate="print"/>
          <a:srcRect/>
          <a:stretch>
            <a:fillRect/>
          </a:stretch>
        </p:blipFill>
        <p:spPr bwMode="auto">
          <a:xfrm>
            <a:off x="1905000" y="4800600"/>
            <a:ext cx="5105400" cy="12954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41148751"/>
              </p:ext>
            </p:extLst>
          </p:nvPr>
        </p:nvGraphicFramePr>
        <p:xfrm>
          <a:off x="457200" y="685800"/>
          <a:ext cx="82296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Content Placeholder 3"/>
          <p:cNvPicPr>
            <a:picLocks noChangeAspect="1"/>
          </p:cNvPicPr>
          <p:nvPr/>
        </p:nvPicPr>
        <p:blipFill>
          <a:blip r:embed="rId8" cstate="print"/>
          <a:stretch>
            <a:fillRect/>
          </a:stretch>
        </p:blipFill>
        <p:spPr>
          <a:xfrm>
            <a:off x="597408" y="2001009"/>
            <a:ext cx="1548384" cy="838199"/>
          </a:xfrm>
          <a:prstGeom prst="rect">
            <a:avLst/>
          </a:prstGeom>
        </p:spPr>
      </p:pic>
      <p:pic>
        <p:nvPicPr>
          <p:cNvPr id="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1792" y="3200400"/>
            <a:ext cx="152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Content Placeholder 3"/>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a:xfrm>
            <a:off x="647700" y="4419600"/>
            <a:ext cx="1498092" cy="838200"/>
          </a:xfrm>
          <a:prstGeom prst="rect">
            <a:avLst/>
          </a:prstGeom>
        </p:spPr>
      </p:pic>
      <p:pic>
        <p:nvPicPr>
          <p:cNvPr id="8" name="Picture 3"/>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4403" r="22555"/>
          <a:stretch/>
        </p:blipFill>
        <p:spPr bwMode="auto">
          <a:xfrm>
            <a:off x="597408" y="5562599"/>
            <a:ext cx="1524000" cy="876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429000" y="0"/>
            <a:ext cx="2448491" cy="1077218"/>
          </a:xfrm>
          <a:prstGeom prst="rect">
            <a:avLst/>
          </a:prstGeom>
        </p:spPr>
        <p:txBody>
          <a:bodyPr wrap="none">
            <a:spAutoFit/>
          </a:bodyPr>
          <a:lstStyle/>
          <a:p>
            <a:r>
              <a:rPr lang="en-US" sz="3200" b="1" dirty="0" smtClean="0"/>
              <a:t>WHAT IS ICT?</a:t>
            </a:r>
            <a:endParaRPr lang="en-US" sz="3200" dirty="0" smtClean="0"/>
          </a:p>
          <a:p>
            <a:pPr lvl="0"/>
            <a:endParaRPr lang="en-US" sz="3200" dirty="0"/>
          </a:p>
        </p:txBody>
      </p:sp>
      <p:sp>
        <p:nvSpPr>
          <p:cNvPr id="9" name="Rectangle 8"/>
          <p:cNvSpPr/>
          <p:nvPr/>
        </p:nvSpPr>
        <p:spPr>
          <a:xfrm>
            <a:off x="8686800" y="6324600"/>
            <a:ext cx="301686" cy="369332"/>
          </a:xfrm>
          <a:prstGeom prst="rect">
            <a:avLst/>
          </a:prstGeom>
        </p:spPr>
        <p:txBody>
          <a:bodyPr wrap="none">
            <a:spAutoFit/>
          </a:bodyPr>
          <a:lstStyle/>
          <a:p>
            <a:fld id="{EEDDD2CE-67A4-4F3F-B585-B6067F106011}" type="slidenum">
              <a:rPr lang="en-US"/>
              <a:pPr/>
              <a:t>4</a:t>
            </a:fld>
            <a:endParaRPr lang="en-US" dirty="0"/>
          </a:p>
        </p:txBody>
      </p:sp>
      <p:pic>
        <p:nvPicPr>
          <p:cNvPr id="10" name="Picture 9">
            <a:extLst>
              <a:ext uri="{FF2B5EF4-FFF2-40B4-BE49-F238E27FC236}">
                <a16:creationId xmlns:a16="http://schemas.microsoft.com/office/drawing/2014/main" xmlns="" id="{19BF2776-E314-461F-8998-AD1E54D89158}"/>
              </a:ext>
            </a:extLst>
          </p:cNvPr>
          <p:cNvPicPr>
            <a:picLocks noChangeAspect="1"/>
          </p:cNvPicPr>
          <p:nvPr/>
        </p:nvPicPr>
        <p:blipFill>
          <a:blip r:embed="rId12" cstate="print"/>
          <a:stretch>
            <a:fillRect/>
          </a:stretch>
        </p:blipFill>
        <p:spPr>
          <a:xfrm>
            <a:off x="609600" y="762000"/>
            <a:ext cx="1485900" cy="914400"/>
          </a:xfrm>
          <a:prstGeom prst="rect">
            <a:avLst/>
          </a:prstGeom>
          <a:solidFill>
            <a:schemeClr val="accent1"/>
          </a:solidFill>
        </p:spPr>
      </p:pic>
    </p:spTree>
    <p:extLst>
      <p:ext uri="{BB962C8B-B14F-4D97-AF65-F5344CB8AC3E}">
        <p14:creationId xmlns:p14="http://schemas.microsoft.com/office/powerpoint/2010/main" val="753950736"/>
      </p:ext>
    </p:extLst>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056354643"/>
              </p:ext>
            </p:extLst>
          </p:nvPr>
        </p:nvGraphicFramePr>
        <p:xfrm>
          <a:off x="457200" y="0"/>
          <a:ext cx="8229600" cy="205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73450618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4724400"/>
            <a:ext cx="2085975" cy="1847850"/>
          </a:xfrm>
          <a:prstGeom prst="rect">
            <a:avLst/>
          </a:prstGeom>
        </p:spPr>
      </p:pic>
      <p:pic>
        <p:nvPicPr>
          <p:cNvPr id="6" name="Picture 5" descr="C:\Users\hp\Desktop\GEORGE.jpg"/>
          <p:cNvPicPr>
            <a:picLocks noGrp="1" noChangeAspect="1" noChangeArrowheads="1"/>
          </p:cNvPicPr>
          <p:nvPr/>
        </p:nvPicPr>
        <p:blipFill>
          <a:blip r:embed="rId14"/>
          <a:srcRect/>
          <a:stretch>
            <a:fillRect/>
          </a:stretch>
        </p:blipFill>
        <p:spPr bwMode="auto">
          <a:xfrm>
            <a:off x="7162800" y="4819650"/>
            <a:ext cx="1752600" cy="1752600"/>
          </a:xfrm>
          <a:prstGeom prst="rect">
            <a:avLst/>
          </a:prstGeom>
          <a:noFill/>
        </p:spPr>
      </p:pic>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40569484"/>
              </p:ext>
            </p:extLst>
          </p:nvPr>
        </p:nvGraphicFramePr>
        <p:xfrm>
          <a:off x="457200" y="457200"/>
          <a:ext cx="8382000" cy="62367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8534400" y="6324600"/>
            <a:ext cx="418704" cy="369332"/>
          </a:xfrm>
          <a:prstGeom prst="rect">
            <a:avLst/>
          </a:prstGeom>
        </p:spPr>
        <p:txBody>
          <a:bodyPr wrap="none">
            <a:spAutoFit/>
          </a:bodyPr>
          <a:lstStyle/>
          <a:p>
            <a:fld id="{EEDDD2CE-67A4-4F3F-B585-B6067F106011}" type="slidenum">
              <a:rPr lang="en-US"/>
              <a:pPr/>
              <a:t>6</a:t>
            </a:fld>
            <a:endParaRPr lang="en-US" dirty="0"/>
          </a:p>
        </p:txBody>
      </p:sp>
    </p:spTree>
    <p:extLst>
      <p:ext uri="{BB962C8B-B14F-4D97-AF65-F5344CB8AC3E}">
        <p14:creationId xmlns:p14="http://schemas.microsoft.com/office/powerpoint/2010/main" val="3145404450"/>
      </p:ext>
    </p:extLst>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cstate="print"/>
          <a:srcRect t="-16422" b="16422"/>
          <a:stretch/>
        </p:blipFill>
        <p:spPr>
          <a:xfrm>
            <a:off x="1" y="-58616"/>
            <a:ext cx="9144000" cy="6858000"/>
          </a:xfrm>
          <a:prstGeom prst="rect">
            <a:avLst/>
          </a:prstGeom>
          <a:solidFill>
            <a:srgbClr val="0070C0"/>
          </a:solidFill>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916" y="21337"/>
            <a:ext cx="6012084" cy="107721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403" r="22555"/>
          <a:stretch/>
        </p:blipFill>
        <p:spPr bwMode="auto">
          <a:xfrm>
            <a:off x="3512916" y="50930"/>
            <a:ext cx="2422967" cy="86995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600" y="228600"/>
            <a:ext cx="1828800" cy="1200329"/>
          </a:xfrm>
          <a:prstGeom prst="rect">
            <a:avLst/>
          </a:prstGeom>
          <a:solidFill>
            <a:schemeClr val="tx1"/>
          </a:solidFill>
        </p:spPr>
        <p:txBody>
          <a:bodyPr wrap="square">
            <a:spAutoFit/>
          </a:bodyPr>
          <a:lstStyle/>
          <a:p>
            <a:r>
              <a:rPr lang="en-US" sz="3600" b="1" dirty="0" smtClean="0">
                <a:solidFill>
                  <a:schemeClr val="bg1"/>
                </a:solidFill>
                <a:latin typeface="Agency FB" pitchFamily="34" charset="0"/>
              </a:rPr>
              <a:t>Use</a:t>
            </a:r>
            <a:r>
              <a:rPr lang="en-US" sz="3600" b="1" dirty="0" smtClean="0">
                <a:solidFill>
                  <a:schemeClr val="bg1"/>
                </a:solidFill>
              </a:rPr>
              <a:t> of </a:t>
            </a:r>
            <a:r>
              <a:rPr lang="en-US" sz="3600" b="1" dirty="0" err="1" smtClean="0">
                <a:solidFill>
                  <a:schemeClr val="bg1"/>
                </a:solidFill>
                <a:latin typeface="Agency FB" pitchFamily="34" charset="0"/>
              </a:rPr>
              <a:t>ICT</a:t>
            </a:r>
            <a:r>
              <a:rPr lang="en-US" sz="3600" b="1" dirty="0" smtClean="0">
                <a:solidFill>
                  <a:schemeClr val="bg1"/>
                </a:solidFill>
                <a:latin typeface="Agency FB" pitchFamily="34" charset="0"/>
              </a:rPr>
              <a:t> make</a:t>
            </a:r>
            <a:endParaRPr lang="en-US" sz="3600" b="1" dirty="0">
              <a:solidFill>
                <a:schemeClr val="bg1"/>
              </a:solidFill>
            </a:endParaRPr>
          </a:p>
        </p:txBody>
      </p:sp>
      <p:sp>
        <p:nvSpPr>
          <p:cNvPr id="10" name="Rectangle 9"/>
          <p:cNvSpPr/>
          <p:nvPr/>
        </p:nvSpPr>
        <p:spPr>
          <a:xfrm>
            <a:off x="8534400" y="6324600"/>
            <a:ext cx="301686" cy="369332"/>
          </a:xfrm>
          <a:prstGeom prst="rect">
            <a:avLst/>
          </a:prstGeom>
          <a:solidFill>
            <a:schemeClr val="accent1"/>
          </a:solidFill>
        </p:spPr>
        <p:txBody>
          <a:bodyPr wrap="none">
            <a:spAutoFit/>
          </a:bodyPr>
          <a:lstStyle/>
          <a:p>
            <a:fld id="{EEDDD2CE-67A4-4F3F-B585-B6067F106011}" type="slidenum">
              <a:rPr lang="en-US"/>
              <a:pPr/>
              <a:t>7</a:t>
            </a:fld>
            <a:endParaRPr lang="en-US" dirty="0"/>
          </a:p>
        </p:txBody>
      </p:sp>
      <p:pic>
        <p:nvPicPr>
          <p:cNvPr id="7" name="Picture 6">
            <a:extLst>
              <a:ext uri="{FF2B5EF4-FFF2-40B4-BE49-F238E27FC236}">
                <a16:creationId xmlns:a16="http://schemas.microsoft.com/office/drawing/2014/main" xmlns="" id="{A608BD36-5636-4E92-AAE0-865A62A027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5000" y="5333999"/>
            <a:ext cx="4689612" cy="1494977"/>
          </a:xfrm>
          <a:prstGeom prst="rect">
            <a:avLst/>
          </a:prstGeom>
        </p:spPr>
      </p:pic>
    </p:spTree>
    <p:extLst>
      <p:ext uri="{BB962C8B-B14F-4D97-AF65-F5344CB8AC3E}">
        <p14:creationId xmlns:p14="http://schemas.microsoft.com/office/powerpoint/2010/main" val="2415438381"/>
      </p:ext>
    </p:extLst>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images for librarians"/>
          <p:cNvPicPr>
            <a:picLocks noChangeAspect="1" noChangeArrowheads="1"/>
          </p:cNvPicPr>
          <p:nvPr/>
        </p:nvPicPr>
        <p:blipFill>
          <a:blip r:embed="rId2"/>
          <a:srcRect/>
          <a:stretch>
            <a:fillRect/>
          </a:stretch>
        </p:blipFill>
        <p:spPr bwMode="auto">
          <a:xfrm>
            <a:off x="803148" y="1752600"/>
            <a:ext cx="7543800" cy="4844256"/>
          </a:xfrm>
          <a:prstGeom prst="rect">
            <a:avLst/>
          </a:prstGeom>
          <a:noFill/>
        </p:spPr>
      </p:pic>
      <p:pic>
        <p:nvPicPr>
          <p:cNvPr id="3" name="Content Placeholder 3"/>
          <p:cNvPicPr>
            <a:picLocks noChangeAspect="1"/>
          </p:cNvPicPr>
          <p:nvPr/>
        </p:nvPicPr>
        <p:blipFill>
          <a:blip r:embed="rId3" cstate="print"/>
          <a:stretch>
            <a:fillRect/>
          </a:stretch>
        </p:blipFill>
        <p:spPr>
          <a:xfrm>
            <a:off x="2057400" y="59436"/>
            <a:ext cx="5029200" cy="1464564"/>
          </a:xfrm>
          <a:prstGeom prst="rect">
            <a:avLst/>
          </a:prstGeom>
        </p:spPr>
      </p:pic>
      <p:sp>
        <p:nvSpPr>
          <p:cNvPr id="4" name="Rectangle 3"/>
          <p:cNvSpPr/>
          <p:nvPr/>
        </p:nvSpPr>
        <p:spPr>
          <a:xfrm>
            <a:off x="8610600" y="6227524"/>
            <a:ext cx="301686" cy="369332"/>
          </a:xfrm>
          <a:prstGeom prst="rect">
            <a:avLst/>
          </a:prstGeom>
        </p:spPr>
        <p:txBody>
          <a:bodyPr wrap="none">
            <a:spAutoFit/>
          </a:bodyPr>
          <a:lstStyle/>
          <a:p>
            <a:fld id="{EEDDD2CE-67A4-4F3F-B585-B6067F106011}" type="slidenum">
              <a:rPr lang="en-US"/>
              <a:pPr/>
              <a:t>8</a:t>
            </a:fld>
            <a:endParaRPr lang="en-US" dirty="0"/>
          </a:p>
        </p:txBody>
      </p:sp>
      <p:pic>
        <p:nvPicPr>
          <p:cNvPr id="5" name="Content Placeholder 3" descr="undefined"/>
          <p:cNvPicPr>
            <a:picLocks/>
          </p:cNvPicPr>
          <p:nvPr/>
        </p:nvPicPr>
        <p:blipFill>
          <a:blip r:embed="rId4" cstate="print"/>
          <a:srcRect/>
          <a:stretch>
            <a:fillRect/>
          </a:stretch>
        </p:blipFill>
        <p:spPr bwMode="auto">
          <a:xfrm>
            <a:off x="803148" y="1752600"/>
            <a:ext cx="2957313" cy="973137"/>
          </a:xfrm>
          <a:prstGeom prst="rect">
            <a:avLst/>
          </a:prstGeom>
          <a:noFill/>
          <a:ln w="9525">
            <a:noFill/>
            <a:miter lim="800000"/>
            <a:headEnd/>
            <a:tailEnd/>
          </a:ln>
        </p:spPr>
      </p:pic>
      <p:sp>
        <p:nvSpPr>
          <p:cNvPr id="6" name="Rectangle 5"/>
          <p:cNvSpPr/>
          <p:nvPr/>
        </p:nvSpPr>
        <p:spPr>
          <a:xfrm>
            <a:off x="6172200" y="1752600"/>
            <a:ext cx="2133600" cy="1384995"/>
          </a:xfrm>
          <a:prstGeom prst="rect">
            <a:avLst/>
          </a:prstGeom>
          <a:solidFill>
            <a:schemeClr val="tx1"/>
          </a:solidFill>
        </p:spPr>
        <p:txBody>
          <a:bodyPr wrap="square">
            <a:spAutoFit/>
          </a:bodyPr>
          <a:lstStyle/>
          <a:p>
            <a:r>
              <a:rPr lang="en-GB" sz="2800" b="1" dirty="0" smtClean="0">
                <a:solidFill>
                  <a:schemeClr val="bg1"/>
                </a:solidFill>
              </a:rPr>
              <a:t>Use of </a:t>
            </a:r>
            <a:r>
              <a:rPr lang="en-GB" sz="2800" b="1" dirty="0" err="1" smtClean="0">
                <a:solidFill>
                  <a:schemeClr val="bg1"/>
                </a:solidFill>
              </a:rPr>
              <a:t>ICT</a:t>
            </a:r>
            <a:r>
              <a:rPr lang="en-GB" sz="2800" b="1" dirty="0" smtClean="0">
                <a:solidFill>
                  <a:schemeClr val="bg1"/>
                </a:solidFill>
              </a:rPr>
              <a:t> in University Libraries</a:t>
            </a:r>
            <a:endParaRPr lang="en-US" sz="2800" dirty="0" smtClean="0">
              <a:solidFill>
                <a:schemeClr val="bg1"/>
              </a:solidFill>
            </a:endParaRPr>
          </a:p>
        </p:txBody>
      </p:sp>
    </p:spTree>
    <p:extLst>
      <p:ext uri="{BB962C8B-B14F-4D97-AF65-F5344CB8AC3E}">
        <p14:creationId xmlns:p14="http://schemas.microsoft.com/office/powerpoint/2010/main" val="2968217167"/>
      </p:ext>
    </p:extLst>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5736360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Content Placeholder 3" descr="https://www.lib.polyu.edu.hk/images/facilities/rooms-carrels-1.jpg"/>
          <p:cNvPicPr>
            <a:picLocks/>
          </p:cNvPicPr>
          <p:nvPr/>
        </p:nvPicPr>
        <p:blipFill>
          <a:blip r:embed="rId8" cstate="print"/>
          <a:srcRect/>
          <a:stretch>
            <a:fillRect/>
          </a:stretch>
        </p:blipFill>
        <p:spPr bwMode="auto">
          <a:xfrm>
            <a:off x="228600" y="-838"/>
            <a:ext cx="8610600" cy="1496703"/>
          </a:xfrm>
          <a:prstGeom prst="rect">
            <a:avLst/>
          </a:prstGeom>
          <a:solidFill>
            <a:srgbClr val="0070C0"/>
          </a:solidFill>
          <a:ln w="9525">
            <a:noFill/>
            <a:miter lim="800000"/>
            <a:headEnd/>
            <a:tailEnd/>
          </a:ln>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29000" y="5943600"/>
            <a:ext cx="5029200" cy="914400"/>
          </a:xfrm>
          <a:prstGeom prst="rect">
            <a:avLst/>
          </a:prstGeom>
        </p:spPr>
      </p:pic>
      <p:pic>
        <p:nvPicPr>
          <p:cNvPr id="8" name="Picture 7">
            <a:extLst>
              <a:ext uri="{FF2B5EF4-FFF2-40B4-BE49-F238E27FC236}">
                <a16:creationId xmlns:a16="http://schemas.microsoft.com/office/drawing/2014/main" xmlns="" id="{19BF2776-E314-461F-8998-AD1E54D89158}"/>
              </a:ext>
            </a:extLst>
          </p:cNvPr>
          <p:cNvPicPr>
            <a:picLocks noChangeAspect="1"/>
          </p:cNvPicPr>
          <p:nvPr/>
        </p:nvPicPr>
        <p:blipFill>
          <a:blip r:embed="rId10"/>
          <a:stretch>
            <a:fillRect/>
          </a:stretch>
        </p:blipFill>
        <p:spPr>
          <a:xfrm>
            <a:off x="1447800" y="2209"/>
            <a:ext cx="2819400" cy="1493655"/>
          </a:xfrm>
          <a:prstGeom prst="rect">
            <a:avLst/>
          </a:prstGeom>
          <a:solidFill>
            <a:schemeClr val="tx1"/>
          </a:solidFill>
        </p:spPr>
      </p:pic>
      <p:sp>
        <p:nvSpPr>
          <p:cNvPr id="3" name="Rectangle 2"/>
          <p:cNvSpPr/>
          <p:nvPr/>
        </p:nvSpPr>
        <p:spPr>
          <a:xfrm>
            <a:off x="8688357" y="6324600"/>
            <a:ext cx="301686" cy="369332"/>
          </a:xfrm>
          <a:prstGeom prst="rect">
            <a:avLst/>
          </a:prstGeom>
        </p:spPr>
        <p:txBody>
          <a:bodyPr wrap="none">
            <a:spAutoFit/>
          </a:bodyPr>
          <a:lstStyle/>
          <a:p>
            <a:fld id="{EEDDD2CE-67A4-4F3F-B585-B6067F106011}" type="slidenum">
              <a:rPr lang="en-US"/>
              <a:pPr/>
              <a:t>9</a:t>
            </a:fld>
            <a:endParaRPr lang="en-US" dirty="0"/>
          </a:p>
        </p:txBody>
      </p:sp>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7122</TotalTime>
  <Words>965</Words>
  <Application>Microsoft Macintosh PowerPoint</Application>
  <PresentationFormat>On-screen Show (4:3)</PresentationFormat>
  <Paragraphs>132</Paragraphs>
  <Slides>25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Agency FB</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ICT</vt:lpstr>
      <vt:lpstr>PowerPoint Presentation</vt:lpstr>
      <vt:lpstr>PowerPoint Presentation</vt:lpstr>
      <vt:lpstr>PowerPoint Presentation</vt:lpstr>
      <vt:lpstr>PowerPoint Presentation</vt:lpstr>
      <vt:lpstr>PowerPoint Presentation</vt:lpstr>
      <vt:lpstr>Strategies for Effective and Efficiency use of ICT as a tools for repositioning of Academic Library in Nigerian </vt:lpstr>
      <vt:lpstr>PowerPoint Presentation</vt:lpstr>
      <vt:lpstr>Disadvantages </vt:lpstr>
      <vt:lpstr>Conclusion</vt:lpstr>
      <vt:lpstr>PowerPoint Presentation</vt:lpstr>
      <vt:lpstr>PowerPoint Presentation</vt:lpstr>
      <vt:lpstr>PowerPoint Presentation</vt:lpstr>
      <vt:lpstr> </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Musob2</dc:creator>
  <cp:lastModifiedBy>Microsoft Office User</cp:lastModifiedBy>
  <cp:revision>398</cp:revision>
  <dcterms:created xsi:type="dcterms:W3CDTF">2015-10-12T08:35:04Z</dcterms:created>
  <dcterms:modified xsi:type="dcterms:W3CDTF">2021-05-16T06:37:03Z</dcterms:modified>
</cp:coreProperties>
</file>