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6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AIMP SEMINAR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40544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Communication in a New Normal</a:t>
            </a:r>
          </a:p>
          <a:p>
            <a:r>
              <a:rPr lang="en-GB" sz="2800" b="1" dirty="0" smtClean="0"/>
              <a:t>By</a:t>
            </a:r>
          </a:p>
          <a:p>
            <a:r>
              <a:rPr lang="en-GB" sz="2800" b="1" dirty="0" err="1" smtClean="0"/>
              <a:t>Dr.</a:t>
            </a:r>
            <a:r>
              <a:rPr lang="en-GB" sz="2800" b="1" dirty="0" smtClean="0"/>
              <a:t> Olutayo Ajayi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185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Clues for Enterprise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Jobs can be done </a:t>
            </a:r>
            <a:r>
              <a:rPr lang="en-GB" dirty="0" smtClean="0"/>
              <a:t>remotely</a:t>
            </a:r>
          </a:p>
          <a:p>
            <a:pPr lvl="1"/>
            <a:r>
              <a:rPr lang="en-GB" dirty="0"/>
              <a:t>jobs which hitherto assumed cannot be done remotely but must still be </a:t>
            </a:r>
            <a:r>
              <a:rPr lang="en-GB" dirty="0" smtClean="0"/>
              <a:t>done</a:t>
            </a:r>
          </a:p>
          <a:p>
            <a:r>
              <a:rPr lang="en-GB" dirty="0"/>
              <a:t>Serve customers in new, more flexible </a:t>
            </a:r>
            <a:r>
              <a:rPr lang="en-GB" dirty="0" smtClean="0"/>
              <a:t>ways</a:t>
            </a:r>
          </a:p>
          <a:p>
            <a:pPr lvl="1"/>
            <a:r>
              <a:rPr lang="en-GB" dirty="0"/>
              <a:t>receive service without the need to visit a physical location</a:t>
            </a:r>
            <a:r>
              <a:rPr lang="en-GB" dirty="0" smtClean="0"/>
              <a:t>.</a:t>
            </a:r>
          </a:p>
          <a:p>
            <a:r>
              <a:rPr lang="en-GB" dirty="0"/>
              <a:t>Shape operational workflows and supply chain </a:t>
            </a:r>
            <a:r>
              <a:rPr lang="en-GB" dirty="0" smtClean="0"/>
              <a:t>management</a:t>
            </a:r>
          </a:p>
          <a:p>
            <a:pPr lvl="1"/>
            <a:r>
              <a:rPr lang="en-GB" dirty="0"/>
              <a:t>increased their use of email and, possibly, workflow messaging tools such as WhatsApp or simple SMS texting.</a:t>
            </a:r>
          </a:p>
        </p:txBody>
      </p:sp>
    </p:spTree>
    <p:extLst>
      <p:ext uri="{BB962C8B-B14F-4D97-AF65-F5344CB8AC3E}">
        <p14:creationId xmlns:p14="http://schemas.microsoft.com/office/powerpoint/2010/main" val="178379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Clues for Enterprise </a:t>
            </a:r>
            <a:r>
              <a:rPr lang="en-GB" dirty="0" smtClean="0"/>
              <a:t>Communications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22462"/>
            <a:ext cx="9601196" cy="3776632"/>
          </a:xfrm>
        </p:spPr>
        <p:txBody>
          <a:bodyPr>
            <a:normAutofit/>
          </a:bodyPr>
          <a:lstStyle/>
          <a:p>
            <a:r>
              <a:rPr lang="en-GB" dirty="0"/>
              <a:t>Use of unified communications and </a:t>
            </a:r>
            <a:r>
              <a:rPr lang="en-GB" dirty="0" smtClean="0"/>
              <a:t>collaboration</a:t>
            </a:r>
          </a:p>
          <a:p>
            <a:pPr lvl="1"/>
            <a:r>
              <a:rPr lang="en-GB" dirty="0" smtClean="0"/>
              <a:t>managers </a:t>
            </a:r>
            <a:r>
              <a:rPr lang="en-GB" dirty="0"/>
              <a:t>and executives had to conduct business from a social </a:t>
            </a:r>
            <a:r>
              <a:rPr lang="en-GB" dirty="0" smtClean="0"/>
              <a:t>distance</a:t>
            </a:r>
          </a:p>
          <a:p>
            <a:r>
              <a:rPr lang="en-GB" dirty="0"/>
              <a:t>Advanced Planning of Communications </a:t>
            </a:r>
            <a:r>
              <a:rPr lang="en-GB" dirty="0" smtClean="0"/>
              <a:t>tools</a:t>
            </a:r>
          </a:p>
          <a:p>
            <a:pPr lvl="1"/>
            <a:r>
              <a:rPr lang="en-GB" dirty="0"/>
              <a:t>proper checklists in order to </a:t>
            </a:r>
            <a:r>
              <a:rPr lang="en-GB" dirty="0" smtClean="0"/>
              <a:t>protect information; what technology?; work for us?</a:t>
            </a:r>
          </a:p>
          <a:p>
            <a:r>
              <a:rPr lang="en-GB" dirty="0"/>
              <a:t>Consumer technologies are increasingly </a:t>
            </a:r>
            <a:r>
              <a:rPr lang="en-GB" dirty="0" smtClean="0"/>
              <a:t>important</a:t>
            </a:r>
          </a:p>
          <a:p>
            <a:pPr lvl="1"/>
            <a:r>
              <a:rPr lang="en-GB" dirty="0"/>
              <a:t>the “work from home” </a:t>
            </a:r>
            <a:r>
              <a:rPr lang="en-GB" dirty="0" smtClean="0"/>
              <a:t>situation increases use of home tools</a:t>
            </a:r>
          </a:p>
          <a:p>
            <a:r>
              <a:rPr lang="en-GB" dirty="0" smtClean="0"/>
              <a:t>Automation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ess interactions </a:t>
            </a:r>
            <a:r>
              <a:rPr lang="en-GB" dirty="0"/>
              <a:t>with communication technology systems manually.</a:t>
            </a:r>
          </a:p>
        </p:txBody>
      </p:sp>
    </p:spTree>
    <p:extLst>
      <p:ext uri="{BB962C8B-B14F-4D97-AF65-F5344CB8AC3E}">
        <p14:creationId xmlns:p14="http://schemas.microsoft.com/office/powerpoint/2010/main" val="178091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769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Zoom</a:t>
            </a:r>
          </a:p>
          <a:p>
            <a:r>
              <a:rPr lang="en-GB" dirty="0"/>
              <a:t>Zoom is a web video conferencing platform that a lot of teams use to hold meetings. It's one of the better substitutes for face-to-face interactions, and it's free to get started. You can also record and store meetings</a:t>
            </a:r>
            <a:r>
              <a:rPr lang="en-GB" dirty="0" smtClean="0"/>
              <a:t>.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Video conferencing + in-conference chat</a:t>
            </a:r>
          </a:p>
          <a:p>
            <a:pPr lvl="1"/>
            <a:r>
              <a:rPr lang="en-GB" dirty="0"/>
              <a:t>Screen-sharing</a:t>
            </a:r>
          </a:p>
          <a:p>
            <a:pPr lvl="1"/>
            <a:r>
              <a:rPr lang="en-GB" dirty="0"/>
              <a:t>Call </a:t>
            </a:r>
            <a:r>
              <a:rPr lang="en-GB" dirty="0" smtClean="0"/>
              <a:t>recording</a:t>
            </a:r>
          </a:p>
          <a:p>
            <a:r>
              <a:rPr lang="en-GB" dirty="0"/>
              <a:t>Cost: N5,900 - N7,800 monthly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83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municationToolsForRemot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64" y="1689006"/>
            <a:ext cx="57054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7565" y="5392271"/>
            <a:ext cx="406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ZOOM PLATFORM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2418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Tools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871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Microsoft Teams</a:t>
            </a:r>
          </a:p>
          <a:p>
            <a:pPr lvl="1"/>
            <a:r>
              <a:rPr lang="en-GB" dirty="0"/>
              <a:t>Microsoft Teams, which is similar to Slack, is a collaborative communication tool where you can chat, create channels, and run your day-to-day correspondence.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Integrations with other Microsoft tools</a:t>
            </a:r>
          </a:p>
          <a:p>
            <a:pPr lvl="1"/>
            <a:r>
              <a:rPr lang="en-GB" dirty="0"/>
              <a:t>Chat and messaging</a:t>
            </a:r>
          </a:p>
          <a:p>
            <a:pPr lvl="1"/>
            <a:r>
              <a:rPr lang="en-GB" dirty="0"/>
              <a:t>Audio calling</a:t>
            </a:r>
          </a:p>
          <a:p>
            <a:pPr lvl="1"/>
            <a:r>
              <a:rPr lang="en-GB" dirty="0"/>
              <a:t>Meeting scheduling (links to Outlook</a:t>
            </a:r>
            <a:r>
              <a:rPr lang="en-GB" dirty="0" smtClean="0"/>
              <a:t>)</a:t>
            </a:r>
          </a:p>
          <a:p>
            <a:r>
              <a:rPr lang="en-GB" dirty="0"/>
              <a:t>Cost: Free to sign-up</a:t>
            </a:r>
          </a:p>
        </p:txBody>
      </p:sp>
    </p:spTree>
    <p:extLst>
      <p:ext uri="{BB962C8B-B14F-4D97-AF65-F5344CB8AC3E}">
        <p14:creationId xmlns:p14="http://schemas.microsoft.com/office/powerpoint/2010/main" val="33493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municationToolsForRemoteT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81" y="1554536"/>
            <a:ext cx="57054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0365" y="5298141"/>
            <a:ext cx="474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MICROSOFT TEAMS PLATFORM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65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Tools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Google Hangouts</a:t>
            </a:r>
          </a:p>
          <a:p>
            <a:pPr lvl="1"/>
            <a:r>
              <a:rPr lang="en-GB" dirty="0"/>
              <a:t>Google Hangouts is a popular platform for communication. It's easy to start using, especially if you're already using Gmail and other Google Apps.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Messaging and video calls</a:t>
            </a:r>
          </a:p>
          <a:p>
            <a:pPr lvl="1"/>
            <a:r>
              <a:rPr lang="en-GB" dirty="0"/>
              <a:t>Google application </a:t>
            </a:r>
            <a:r>
              <a:rPr lang="en-GB" dirty="0" smtClean="0"/>
              <a:t>integrations</a:t>
            </a:r>
          </a:p>
          <a:p>
            <a:r>
              <a:rPr lang="en-GB" dirty="0"/>
              <a:t>Cost: Free to sign-up</a:t>
            </a:r>
          </a:p>
        </p:txBody>
      </p:sp>
    </p:spTree>
    <p:extLst>
      <p:ext uri="{BB962C8B-B14F-4D97-AF65-F5344CB8AC3E}">
        <p14:creationId xmlns:p14="http://schemas.microsoft.com/office/powerpoint/2010/main" val="13926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unicationToolsForDistributed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5" y="1815353"/>
            <a:ext cx="56959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0706" y="5298141"/>
            <a:ext cx="47871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GOOGLE HANGOUTS PLATFORM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9996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Tools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871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Slack</a:t>
            </a:r>
          </a:p>
          <a:p>
            <a:pPr lvl="1"/>
            <a:r>
              <a:rPr lang="en-GB" dirty="0"/>
              <a:t>Slack, one of the best communication tools out there, is known for its intuitive UX. Many teams use it as a virtual HQ, and where they primarily share files and integrate tools.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One-line messaging</a:t>
            </a:r>
          </a:p>
          <a:p>
            <a:pPr lvl="1"/>
            <a:r>
              <a:rPr lang="en-GB" dirty="0"/>
              <a:t>Ability to use integrations and plug-ins</a:t>
            </a:r>
          </a:p>
          <a:p>
            <a:pPr lvl="1"/>
            <a:r>
              <a:rPr lang="en-GB" dirty="0"/>
              <a:t>File-sharing</a:t>
            </a:r>
          </a:p>
          <a:p>
            <a:pPr lvl="1"/>
            <a:r>
              <a:rPr lang="en-GB" dirty="0"/>
              <a:t>Create separate </a:t>
            </a:r>
            <a:r>
              <a:rPr lang="en-GB" dirty="0" smtClean="0"/>
              <a:t>channels</a:t>
            </a:r>
          </a:p>
          <a:p>
            <a:r>
              <a:rPr lang="en-GB" dirty="0"/>
              <a:t>Cost: Free to sign-up</a:t>
            </a:r>
          </a:p>
        </p:txBody>
      </p:sp>
    </p:spTree>
    <p:extLst>
      <p:ext uri="{BB962C8B-B14F-4D97-AF65-F5344CB8AC3E}">
        <p14:creationId xmlns:p14="http://schemas.microsoft.com/office/powerpoint/2010/main" val="242044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CommunicationToolsForRemote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10" y="1881374"/>
            <a:ext cx="57054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2341" y="5190565"/>
            <a:ext cx="324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SLACK PLATFORM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9383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</a:t>
            </a:r>
            <a:r>
              <a:rPr lang="en-GB" dirty="0" smtClean="0"/>
              <a:t>New Normal</a:t>
            </a:r>
            <a:r>
              <a:rPr lang="en-GB" dirty="0"/>
              <a:t>: the resurgence of better communication?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6" y="2556932"/>
            <a:ext cx="10408023" cy="3695950"/>
          </a:xfrm>
        </p:spPr>
        <p:txBody>
          <a:bodyPr>
            <a:normAutofit/>
          </a:bodyPr>
          <a:lstStyle/>
          <a:p>
            <a:r>
              <a:rPr lang="en-GB" dirty="0"/>
              <a:t>Communication simply means of sending or receiving information.</a:t>
            </a:r>
          </a:p>
          <a:p>
            <a:r>
              <a:rPr lang="en-GB" dirty="0"/>
              <a:t>Normal simply means conforming to a standard; usual, typical, or expected.</a:t>
            </a:r>
          </a:p>
          <a:p>
            <a:r>
              <a:rPr lang="en-GB" dirty="0"/>
              <a:t>New Normal is a term used to reflect a change in society, particularly in relation to business and economics, that refers to significant change in financial and business conditions. It has been used following the COVID-19 pandemic</a:t>
            </a:r>
            <a:r>
              <a:rPr lang="en-GB" dirty="0" smtClean="0"/>
              <a:t>.</a:t>
            </a:r>
          </a:p>
          <a:p>
            <a:r>
              <a:rPr lang="en-GB" dirty="0"/>
              <a:t>Challenges posed by the coronavirus crisis will require companies to plan bold new strategies for internal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9759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Tools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492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GoToMeeting</a:t>
            </a:r>
          </a:p>
          <a:p>
            <a:pPr lvl="1"/>
            <a:r>
              <a:rPr lang="en-GB" dirty="0"/>
              <a:t>GoToMeeting is a web conferencing tool specifically built for business. Users can collaborate effectively with clear audio, visual, and on-screen drawing tools, then later, use automatic transcripts for meeting notes.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Video conferencing with 25 high-definition video feeds per session</a:t>
            </a:r>
          </a:p>
          <a:p>
            <a:pPr lvl="1"/>
            <a:r>
              <a:rPr lang="en-GB" dirty="0"/>
              <a:t>Chat</a:t>
            </a:r>
          </a:p>
          <a:p>
            <a:pPr lvl="1"/>
            <a:r>
              <a:rPr lang="en-GB" dirty="0"/>
              <a:t>Toll-free calling</a:t>
            </a:r>
          </a:p>
          <a:p>
            <a:pPr lvl="1"/>
            <a:r>
              <a:rPr lang="en-GB" dirty="0"/>
              <a:t>Personal meeting </a:t>
            </a:r>
            <a:r>
              <a:rPr lang="en-GB" dirty="0" smtClean="0"/>
              <a:t>rooms</a:t>
            </a:r>
          </a:p>
          <a:p>
            <a:r>
              <a:rPr lang="en-GB" dirty="0"/>
              <a:t>Cost: N5,500 - custom pricing</a:t>
            </a:r>
          </a:p>
        </p:txBody>
      </p:sp>
    </p:spTree>
    <p:extLst>
      <p:ext uri="{BB962C8B-B14F-4D97-AF65-F5344CB8AC3E}">
        <p14:creationId xmlns:p14="http://schemas.microsoft.com/office/powerpoint/2010/main" val="408298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moteCommunication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22" y="1783136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5432612"/>
            <a:ext cx="375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GoToMeeting PLATFORM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09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Tools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5609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Basecamp 3</a:t>
            </a:r>
          </a:p>
          <a:p>
            <a:pPr lvl="1"/>
            <a:r>
              <a:rPr lang="en-GB" dirty="0"/>
              <a:t>Basecamp (version three), is a massively popular project management tool. It's great for large teams with a lot of ongoing projects and tasks.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Task management</a:t>
            </a:r>
          </a:p>
          <a:p>
            <a:pPr lvl="1"/>
            <a:r>
              <a:rPr lang="en-GB" dirty="0"/>
              <a:t>Chat and messaging</a:t>
            </a:r>
          </a:p>
          <a:p>
            <a:pPr lvl="1"/>
            <a:r>
              <a:rPr lang="en-GB" dirty="0"/>
              <a:t>File sharing</a:t>
            </a:r>
          </a:p>
          <a:p>
            <a:pPr lvl="1"/>
            <a:r>
              <a:rPr lang="en-GB" dirty="0"/>
              <a:t>Document management</a:t>
            </a:r>
          </a:p>
          <a:p>
            <a:pPr lvl="1"/>
            <a:r>
              <a:rPr lang="en-GB" dirty="0"/>
              <a:t>Milestone </a:t>
            </a:r>
            <a:r>
              <a:rPr lang="en-GB" dirty="0" smtClean="0"/>
              <a:t>tracking</a:t>
            </a:r>
          </a:p>
          <a:p>
            <a:r>
              <a:rPr lang="en-GB" dirty="0"/>
              <a:t>Cost: N38,400/month</a:t>
            </a:r>
          </a:p>
        </p:txBody>
      </p:sp>
    </p:spTree>
    <p:extLst>
      <p:ext uri="{BB962C8B-B14F-4D97-AF65-F5344CB8AC3E}">
        <p14:creationId xmlns:p14="http://schemas.microsoft.com/office/powerpoint/2010/main" val="4033426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stCommunicationToolsForRem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45" y="1226950"/>
            <a:ext cx="5715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8929" y="5378824"/>
            <a:ext cx="359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BASECAMP 3 PLATFORM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1151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Tools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905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UberConference</a:t>
            </a:r>
          </a:p>
          <a:p>
            <a:pPr lvl="1"/>
            <a:r>
              <a:rPr lang="en-GB" dirty="0"/>
              <a:t>UberConference is a free, minimal video conferencing tool for teams that need a no-frills, easy to use platform.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Conference calling</a:t>
            </a:r>
          </a:p>
          <a:p>
            <a:pPr lvl="1"/>
            <a:r>
              <a:rPr lang="en-GB" dirty="0"/>
              <a:t>Screen-sharing</a:t>
            </a:r>
          </a:p>
          <a:p>
            <a:pPr lvl="1"/>
            <a:r>
              <a:rPr lang="en-GB" dirty="0"/>
              <a:t>Record and playback</a:t>
            </a:r>
          </a:p>
          <a:p>
            <a:pPr lvl="1"/>
            <a:r>
              <a:rPr lang="en-GB" dirty="0"/>
              <a:t>Mobile access</a:t>
            </a:r>
          </a:p>
          <a:p>
            <a:pPr lvl="1"/>
            <a:r>
              <a:rPr lang="en-GB" dirty="0"/>
              <a:t>No pins required to join </a:t>
            </a:r>
            <a:r>
              <a:rPr lang="en-GB" dirty="0" smtClean="0"/>
              <a:t>calls</a:t>
            </a:r>
          </a:p>
          <a:p>
            <a:r>
              <a:rPr lang="en-GB" dirty="0"/>
              <a:t>Cost: N5,900/month</a:t>
            </a:r>
          </a:p>
        </p:txBody>
      </p:sp>
    </p:spTree>
    <p:extLst>
      <p:ext uri="{BB962C8B-B14F-4D97-AF65-F5344CB8AC3E}">
        <p14:creationId xmlns:p14="http://schemas.microsoft.com/office/powerpoint/2010/main" val="277007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stRemoteCommunicationToolsAndPlat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34" y="1410727"/>
            <a:ext cx="57150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2787" y="5432612"/>
            <a:ext cx="447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UBERCONFERENCE PLATFORM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2271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Tools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/>
              <a:t>FreeConference</a:t>
            </a:r>
            <a:endParaRPr lang="en-GB" b="1" dirty="0" smtClean="0"/>
          </a:p>
          <a:p>
            <a:pPr lvl="1"/>
            <a:r>
              <a:rPr lang="en-GB" dirty="0" smtClean="0"/>
              <a:t>Similar to UberConference, </a:t>
            </a:r>
            <a:r>
              <a:rPr lang="en-GB" dirty="0" err="1" smtClean="0"/>
              <a:t>FreeConference</a:t>
            </a:r>
            <a:r>
              <a:rPr lang="en-GB" dirty="0" smtClean="0"/>
              <a:t> is a pretty straight-forward web conferencing tool. You can get a link and join a meeting immediately, which makes it an ideal tool for people looking for something simple.</a:t>
            </a:r>
          </a:p>
          <a:p>
            <a:r>
              <a:rPr lang="en-GB" dirty="0" smtClean="0"/>
              <a:t>Features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Conference and video calls</a:t>
            </a:r>
          </a:p>
          <a:p>
            <a:pPr lvl="1"/>
            <a:r>
              <a:rPr lang="en-GB" dirty="0"/>
              <a:t>No hidden </a:t>
            </a:r>
            <a:r>
              <a:rPr lang="en-GB" dirty="0" smtClean="0"/>
              <a:t>charges</a:t>
            </a:r>
          </a:p>
          <a:p>
            <a:r>
              <a:rPr lang="en-GB" dirty="0"/>
              <a:t>Cost: Free</a:t>
            </a:r>
          </a:p>
        </p:txBody>
      </p:sp>
    </p:spTree>
    <p:extLst>
      <p:ext uri="{BB962C8B-B14F-4D97-AF65-F5344CB8AC3E}">
        <p14:creationId xmlns:p14="http://schemas.microsoft.com/office/powerpoint/2010/main" val="2272596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mmunicationToolsForRemot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98" y="1572091"/>
            <a:ext cx="57054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8624" y="5607424"/>
            <a:ext cx="424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FREECONFERENCE PLATFORM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22291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Tools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4927"/>
          </a:xfrm>
        </p:spPr>
        <p:txBody>
          <a:bodyPr>
            <a:normAutofit/>
          </a:bodyPr>
          <a:lstStyle/>
          <a:p>
            <a:r>
              <a:rPr lang="en-GB" b="1" dirty="0"/>
              <a:t>Join.me</a:t>
            </a:r>
          </a:p>
          <a:p>
            <a:pPr lvl="1"/>
            <a:r>
              <a:rPr lang="en-GB" dirty="0"/>
              <a:t>Join.me is another straight-forward web conferencing tools with minimal features. You don't need to download any software — log in from your web browser and get started.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Easy conference and video calling</a:t>
            </a:r>
          </a:p>
          <a:p>
            <a:pPr lvl="1"/>
            <a:r>
              <a:rPr lang="en-GB" dirty="0"/>
              <a:t>Screen-sharing</a:t>
            </a:r>
          </a:p>
          <a:p>
            <a:pPr lvl="1"/>
            <a:r>
              <a:rPr lang="en-GB" dirty="0"/>
              <a:t>Customizable URL and </a:t>
            </a:r>
            <a:r>
              <a:rPr lang="en-GB" dirty="0" smtClean="0"/>
              <a:t>background</a:t>
            </a:r>
          </a:p>
          <a:p>
            <a:r>
              <a:rPr lang="en-GB" dirty="0"/>
              <a:t>Cost: N4,700/month for </a:t>
            </a:r>
            <a:r>
              <a:rPr lang="en-GB" dirty="0" err="1"/>
              <a:t>lite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562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llaborationAndRemote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11" y="88750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5106" y="5472953"/>
            <a:ext cx="307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JOIN.ME PLATFORM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3976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Navigating the New 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The recovery strategy is two- fold. Firstly, it calls for strong leadership and credible communication, both internal and external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The second part includes narrating the brands’ story with transparency and sensitivity to the current scenario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The one thing brands and leaders do need to keep in mind is that there is no substitute for authenticity.</a:t>
            </a:r>
          </a:p>
        </p:txBody>
      </p:sp>
    </p:spTree>
    <p:extLst>
      <p:ext uri="{BB962C8B-B14F-4D97-AF65-F5344CB8AC3E}">
        <p14:creationId xmlns:p14="http://schemas.microsoft.com/office/powerpoint/2010/main" val="31850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Adopting The Best Communication Tools For 2020 And The </a:t>
            </a:r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67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The communication tools highlighted above are fine for remote teams that want to stay connected, although none are a substitute for the kind of fluid conversations that happen in an office. Imagine if you could virtually tap someone on the shoulder or approach a co-worker from anywhere in the world. It would make remote work so much more collaborative.</a:t>
            </a:r>
          </a:p>
        </p:txBody>
      </p:sp>
    </p:spTree>
    <p:extLst>
      <p:ext uri="{BB962C8B-B14F-4D97-AF65-F5344CB8AC3E}">
        <p14:creationId xmlns:p14="http://schemas.microsoft.com/office/powerpoint/2010/main" val="400644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8849" y="2676462"/>
            <a:ext cx="9601196" cy="1962773"/>
          </a:xfrm>
        </p:spPr>
        <p:txBody>
          <a:bodyPr>
            <a:normAutofit fontScale="90000"/>
          </a:bodyPr>
          <a:lstStyle/>
          <a:p>
            <a:r>
              <a:rPr lang="en-GB" dirty="0"/>
              <a:t>Thankfully, as </a:t>
            </a:r>
            <a:r>
              <a:rPr lang="en-GB" dirty="0" smtClean="0"/>
              <a:t>current lockdown </a:t>
            </a:r>
            <a:r>
              <a:rPr lang="en-GB" dirty="0"/>
              <a:t>evolves — even more technology will emerge that makes your team feel like they're in the same room.</a:t>
            </a:r>
          </a:p>
        </p:txBody>
      </p:sp>
    </p:spTree>
    <p:extLst>
      <p:ext uri="{BB962C8B-B14F-4D97-AF65-F5344CB8AC3E}">
        <p14:creationId xmlns:p14="http://schemas.microsoft.com/office/powerpoint/2010/main" val="162437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Ask yourself these key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57413"/>
            <a:r>
              <a:rPr lang="en-GB" sz="3200" dirty="0"/>
              <a:t>What should you create?</a:t>
            </a:r>
          </a:p>
          <a:p>
            <a:pPr marL="2157413"/>
            <a:r>
              <a:rPr lang="en-GB" sz="3200" dirty="0"/>
              <a:t>How can you create it?</a:t>
            </a:r>
          </a:p>
          <a:p>
            <a:pPr marL="2157413"/>
            <a:r>
              <a:rPr lang="en-GB" sz="3200" dirty="0"/>
              <a:t>What channels to distribute it?</a:t>
            </a:r>
          </a:p>
          <a:p>
            <a:pPr marL="2157413"/>
            <a:r>
              <a:rPr lang="en-GB" sz="3200" dirty="0"/>
              <a:t>How to measure it?</a:t>
            </a:r>
          </a:p>
        </p:txBody>
      </p:sp>
    </p:spTree>
    <p:extLst>
      <p:ext uri="{BB962C8B-B14F-4D97-AF65-F5344CB8AC3E}">
        <p14:creationId xmlns:p14="http://schemas.microsoft.com/office/powerpoint/2010/main" val="324166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637" y="298574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Thank you for Listening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6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71" y="886143"/>
            <a:ext cx="8542857" cy="508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4976" y="5971857"/>
            <a:ext cx="793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Template for Communication Strategy in New Normal – Courtesy </a:t>
            </a:r>
            <a:r>
              <a:rPr lang="en-GB" sz="1600" b="1" dirty="0" err="1" smtClean="0"/>
              <a:t>Staffbase</a:t>
            </a:r>
            <a:r>
              <a:rPr lang="en-GB" sz="1600" b="1" dirty="0" smtClean="0"/>
              <a:t>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325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Considerations for Effective Communication Over Video or Telephone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250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Preparing</a:t>
            </a:r>
          </a:p>
          <a:p>
            <a:pPr lvl="1"/>
            <a:r>
              <a:rPr lang="en-GB" dirty="0"/>
              <a:t>ensure clients can use the equipment.</a:t>
            </a:r>
            <a:endParaRPr lang="en-GB" dirty="0" smtClean="0"/>
          </a:p>
          <a:p>
            <a:r>
              <a:rPr lang="en-GB" dirty="0"/>
              <a:t>Building Rapport and </a:t>
            </a:r>
            <a:r>
              <a:rPr lang="en-GB" dirty="0" smtClean="0"/>
              <a:t>Trust</a:t>
            </a:r>
          </a:p>
          <a:p>
            <a:pPr lvl="1"/>
            <a:r>
              <a:rPr lang="en-GB" dirty="0"/>
              <a:t>spent </a:t>
            </a:r>
            <a:r>
              <a:rPr lang="en-GB" dirty="0" smtClean="0"/>
              <a:t>time chatting </a:t>
            </a:r>
            <a:r>
              <a:rPr lang="en-GB" dirty="0"/>
              <a:t>about clients interests or background</a:t>
            </a:r>
            <a:endParaRPr lang="en-GB" dirty="0" smtClean="0"/>
          </a:p>
          <a:p>
            <a:r>
              <a:rPr lang="en-GB" dirty="0"/>
              <a:t>Having the </a:t>
            </a:r>
            <a:r>
              <a:rPr lang="en-GB" dirty="0" smtClean="0"/>
              <a:t>Conversation</a:t>
            </a:r>
          </a:p>
          <a:p>
            <a:pPr lvl="1"/>
            <a:r>
              <a:rPr lang="en-GB" dirty="0"/>
              <a:t>understanding and use of summarizing statements.</a:t>
            </a:r>
            <a:endParaRPr lang="en-GB" dirty="0" smtClean="0"/>
          </a:p>
          <a:p>
            <a:r>
              <a:rPr lang="en-GB" dirty="0"/>
              <a:t>Responding to </a:t>
            </a:r>
            <a:r>
              <a:rPr lang="en-GB" dirty="0" smtClean="0"/>
              <a:t>Emotion</a:t>
            </a:r>
          </a:p>
          <a:p>
            <a:pPr lvl="1"/>
            <a:r>
              <a:rPr lang="en-GB" dirty="0" smtClean="0"/>
              <a:t>recognise </a:t>
            </a:r>
            <a:r>
              <a:rPr lang="en-GB" dirty="0"/>
              <a:t>heightened emotions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Considerations for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Clear, consistent </a:t>
            </a:r>
            <a:r>
              <a:rPr lang="en-GB" dirty="0" smtClean="0"/>
              <a:t>messaging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t’s </a:t>
            </a:r>
            <a:r>
              <a:rPr lang="en-GB" dirty="0"/>
              <a:t>essential that the message you are communicating right now is clear and consistent across every channel utilised.</a:t>
            </a:r>
            <a:endParaRPr lang="en-GB" dirty="0" smtClean="0"/>
          </a:p>
          <a:p>
            <a:r>
              <a:rPr lang="en-GB" dirty="0"/>
              <a:t>Keep </a:t>
            </a:r>
            <a:r>
              <a:rPr lang="en-GB" dirty="0" smtClean="0"/>
              <a:t>communicating</a:t>
            </a:r>
          </a:p>
          <a:p>
            <a:pPr lvl="1"/>
            <a:r>
              <a:rPr lang="en-GB" dirty="0"/>
              <a:t>you should prioritise communication as a key business goal</a:t>
            </a:r>
            <a:endParaRPr lang="en-GB" dirty="0" smtClean="0"/>
          </a:p>
          <a:p>
            <a:r>
              <a:rPr lang="en-GB" dirty="0"/>
              <a:t>Adapt to provide alternative </a:t>
            </a:r>
            <a:r>
              <a:rPr lang="en-GB" dirty="0" smtClean="0"/>
              <a:t>services</a:t>
            </a:r>
          </a:p>
          <a:p>
            <a:pPr lvl="1"/>
            <a:r>
              <a:rPr lang="en-GB" dirty="0"/>
              <a:t>Consider how you can be more flexible with some of the alternative </a:t>
            </a:r>
            <a:r>
              <a:rPr lang="en-GB" dirty="0" smtClean="0"/>
              <a:t>methods.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06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Personnel Communication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560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Content Development</a:t>
            </a:r>
          </a:p>
          <a:p>
            <a:pPr lvl="1"/>
            <a:r>
              <a:rPr lang="en-GB" dirty="0"/>
              <a:t>content is best developed by a team.</a:t>
            </a:r>
          </a:p>
          <a:p>
            <a:r>
              <a:rPr lang="en-GB" dirty="0"/>
              <a:t>Keep it simple </a:t>
            </a:r>
          </a:p>
          <a:p>
            <a:pPr lvl="1"/>
            <a:r>
              <a:rPr lang="en-GB" dirty="0"/>
              <a:t>bearing in mind that if your plans are too complicated, they will be impossible to understand.</a:t>
            </a:r>
          </a:p>
          <a:p>
            <a:r>
              <a:rPr lang="en-GB" dirty="0"/>
              <a:t>Stay pragmatic </a:t>
            </a:r>
          </a:p>
          <a:p>
            <a:pPr lvl="1"/>
            <a:r>
              <a:rPr lang="en-GB" dirty="0"/>
              <a:t>ready to adapt your ideas as realistic and practical during implementation.</a:t>
            </a:r>
          </a:p>
          <a:p>
            <a:r>
              <a:rPr lang="en-GB" dirty="0"/>
              <a:t>Print Ideas</a:t>
            </a:r>
          </a:p>
          <a:p>
            <a:pPr lvl="1"/>
            <a:r>
              <a:rPr lang="en-GB" dirty="0"/>
              <a:t>in large print and hang it on the wall for easy viewing</a:t>
            </a:r>
          </a:p>
        </p:txBody>
      </p:sp>
    </p:spTree>
    <p:extLst>
      <p:ext uri="{BB962C8B-B14F-4D97-AF65-F5344CB8AC3E}">
        <p14:creationId xmlns:p14="http://schemas.microsoft.com/office/powerpoint/2010/main" val="96339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Communication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Keep Your Employees Engaged; Share News and Updates</a:t>
            </a:r>
          </a:p>
          <a:p>
            <a:r>
              <a:rPr lang="en-GB" dirty="0" smtClean="0"/>
              <a:t>Discover </a:t>
            </a:r>
            <a:r>
              <a:rPr lang="en-GB" dirty="0"/>
              <a:t>a better way of communicating</a:t>
            </a:r>
          </a:p>
          <a:p>
            <a:r>
              <a:rPr lang="en-GB" dirty="0" smtClean="0"/>
              <a:t>Your </a:t>
            </a:r>
            <a:r>
              <a:rPr lang="en-GB" dirty="0"/>
              <a:t>entire team in the loop </a:t>
            </a:r>
            <a:r>
              <a:rPr lang="en-GB" dirty="0" smtClean="0"/>
              <a:t>with Paper Feed - channels</a:t>
            </a:r>
            <a:endParaRPr lang="en-GB" dirty="0"/>
          </a:p>
          <a:p>
            <a:r>
              <a:rPr lang="en-GB" dirty="0" smtClean="0"/>
              <a:t>Create </a:t>
            </a:r>
            <a:r>
              <a:rPr lang="en-GB" dirty="0"/>
              <a:t>a group for every conversation</a:t>
            </a:r>
          </a:p>
          <a:p>
            <a:r>
              <a:rPr lang="en-GB" dirty="0" smtClean="0"/>
              <a:t>Integrate </a:t>
            </a:r>
            <a:r>
              <a:rPr lang="en-GB" dirty="0"/>
              <a:t>with the services you already use</a:t>
            </a:r>
          </a:p>
          <a:p>
            <a:r>
              <a:rPr lang="en-GB" dirty="0" smtClean="0"/>
              <a:t>Important </a:t>
            </a:r>
            <a:r>
              <a:rPr lang="en-GB" dirty="0"/>
              <a:t>files all in one place</a:t>
            </a:r>
          </a:p>
        </p:txBody>
      </p:sp>
    </p:spTree>
    <p:extLst>
      <p:ext uri="{BB962C8B-B14F-4D97-AF65-F5344CB8AC3E}">
        <p14:creationId xmlns:p14="http://schemas.microsoft.com/office/powerpoint/2010/main" val="405242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Communication </a:t>
            </a:r>
            <a:r>
              <a:rPr lang="en-GB" dirty="0" smtClean="0"/>
              <a:t>Model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Secure </a:t>
            </a:r>
            <a:r>
              <a:rPr lang="en-GB" dirty="0"/>
              <a:t>Mobile Working - Anywhere, Anytime</a:t>
            </a:r>
          </a:p>
          <a:p>
            <a:pPr lvl="1"/>
            <a:r>
              <a:rPr lang="en-GB" dirty="0"/>
              <a:t>work safely from anywhere, anytime. i.e. </a:t>
            </a:r>
            <a:r>
              <a:rPr lang="en-GB" dirty="0" smtClean="0"/>
              <a:t>TeamViewer </a:t>
            </a:r>
            <a:r>
              <a:rPr lang="en-GB" dirty="0"/>
              <a:t>app gives you secure remote access to networks, devices and files.</a:t>
            </a:r>
          </a:p>
          <a:p>
            <a:r>
              <a:rPr lang="en-GB" dirty="0" smtClean="0"/>
              <a:t>Maintain </a:t>
            </a:r>
            <a:r>
              <a:rPr lang="en-GB" dirty="0"/>
              <a:t>Your Productivity</a:t>
            </a:r>
          </a:p>
          <a:p>
            <a:pPr lvl="1"/>
            <a:r>
              <a:rPr lang="en-GB" dirty="0"/>
              <a:t>enable Remote Working‎</a:t>
            </a:r>
          </a:p>
          <a:p>
            <a:r>
              <a:rPr lang="en-GB" dirty="0" smtClean="0"/>
              <a:t>Remote </a:t>
            </a:r>
            <a:r>
              <a:rPr lang="en-GB" dirty="0"/>
              <a:t>Collaboration</a:t>
            </a:r>
          </a:p>
          <a:p>
            <a:pPr lvl="1"/>
            <a:r>
              <a:rPr lang="en-GB" dirty="0"/>
              <a:t>collaborate in Real Time</a:t>
            </a:r>
          </a:p>
        </p:txBody>
      </p:sp>
    </p:spTree>
    <p:extLst>
      <p:ext uri="{BB962C8B-B14F-4D97-AF65-F5344CB8AC3E}">
        <p14:creationId xmlns:p14="http://schemas.microsoft.com/office/powerpoint/2010/main" val="2582604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413</TotalTime>
  <Words>1223</Words>
  <Application>Microsoft Office PowerPoint</Application>
  <PresentationFormat>Widescreen</PresentationFormat>
  <Paragraphs>164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Garamond</vt:lpstr>
      <vt:lpstr>Organic</vt:lpstr>
      <vt:lpstr>AIMP SEMINAR</vt:lpstr>
      <vt:lpstr>A New Normal: the resurgence of better communication?</vt:lpstr>
      <vt:lpstr>Navigating the New Normal</vt:lpstr>
      <vt:lpstr>PowerPoint Presentation</vt:lpstr>
      <vt:lpstr>Key Considerations for Effective Communication Over Video or Telephone</vt:lpstr>
      <vt:lpstr>Key Considerations for Businesses</vt:lpstr>
      <vt:lpstr>Personnel Communication Model</vt:lpstr>
      <vt:lpstr>Team Communication Model</vt:lpstr>
      <vt:lpstr>Team Communication Model (cont.)</vt:lpstr>
      <vt:lpstr>Clues for Enterprise Communications</vt:lpstr>
      <vt:lpstr>Clues for Enterprise Communications (cont.)</vt:lpstr>
      <vt:lpstr>Communication Tools</vt:lpstr>
      <vt:lpstr>PowerPoint Presentation</vt:lpstr>
      <vt:lpstr>Communication Tools (Cont..)</vt:lpstr>
      <vt:lpstr>PowerPoint Presentation</vt:lpstr>
      <vt:lpstr>Communication Tools (Cont..)</vt:lpstr>
      <vt:lpstr>PowerPoint Presentation</vt:lpstr>
      <vt:lpstr>Communication Tools (Cont..)</vt:lpstr>
      <vt:lpstr>PowerPoint Presentation</vt:lpstr>
      <vt:lpstr>Communication Tools (Cont..)</vt:lpstr>
      <vt:lpstr>PowerPoint Presentation</vt:lpstr>
      <vt:lpstr>Communication Tools (Cont..)</vt:lpstr>
      <vt:lpstr>PowerPoint Presentation</vt:lpstr>
      <vt:lpstr>Communication Tools (Cont..)</vt:lpstr>
      <vt:lpstr>PowerPoint Presentation</vt:lpstr>
      <vt:lpstr>Communication Tools (Cont..)</vt:lpstr>
      <vt:lpstr>PowerPoint Presentation</vt:lpstr>
      <vt:lpstr>Communication Tools (Cont..)</vt:lpstr>
      <vt:lpstr>PowerPoint Presentation</vt:lpstr>
      <vt:lpstr>Adopting The Best Communication Tools For 2020 And The Future</vt:lpstr>
      <vt:lpstr>Thankfully, as current lockdown evolves — even more technology will emerge that makes your team feel like they're in the same room.</vt:lpstr>
      <vt:lpstr>Ask yourself these key questions</vt:lpstr>
      <vt:lpstr>Questions Thank you for Listening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AIMP SEMINAR</dc:title>
  <dc:creator>Olutayo Ajayi</dc:creator>
  <cp:lastModifiedBy>Olutayo Ajayi</cp:lastModifiedBy>
  <cp:revision>31</cp:revision>
  <dcterms:created xsi:type="dcterms:W3CDTF">2020-07-09T14:04:52Z</dcterms:created>
  <dcterms:modified xsi:type="dcterms:W3CDTF">2020-07-13T20:28:11Z</dcterms:modified>
</cp:coreProperties>
</file>